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Atkinson Hyperlegible Bold" charset="1" panose="00000000000000000000"/>
      <p:regular r:id="rId17"/>
    </p:embeddedFont>
    <p:embeddedFont>
      <p:font typeface="Atkinson Hyperlegible" charset="1" panose="00000000000000000000"/>
      <p:regular r:id="rId18"/>
    </p:embeddedFont>
    <p:embeddedFont>
      <p:font typeface="Neue Machina Ultra-Bold" charset="1" panose="000009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51.jpeg" Type="http://schemas.openxmlformats.org/officeDocument/2006/relationships/image"/><Relationship Id="rId13" Target="../media/image52.jpeg" Type="http://schemas.openxmlformats.org/officeDocument/2006/relationships/image"/><Relationship Id="rId14" Target="../media/image53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0.jpe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.pn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jpe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22.png" Type="http://schemas.openxmlformats.org/officeDocument/2006/relationships/image"/><Relationship Id="rId18" Target="../media/image23.svg" Type="http://schemas.openxmlformats.org/officeDocument/2006/relationships/image"/><Relationship Id="rId19" Target="../media/image24.png" Type="http://schemas.openxmlformats.org/officeDocument/2006/relationships/image"/><Relationship Id="rId2" Target="../media/image1.png" Type="http://schemas.openxmlformats.org/officeDocument/2006/relationships/image"/><Relationship Id="rId20" Target="../media/image25.sv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3.pn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jpe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.png" Type="http://schemas.openxmlformats.org/officeDocument/2006/relationships/image"/><Relationship Id="rId8" Target="../media/image2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jpeg" Type="http://schemas.openxmlformats.org/officeDocument/2006/relationships/image"/><Relationship Id="rId11" Target="../media/image34.jpeg" Type="http://schemas.openxmlformats.org/officeDocument/2006/relationships/image"/><Relationship Id="rId12" Target="../media/image35.jpeg" Type="http://schemas.openxmlformats.org/officeDocument/2006/relationships/image"/><Relationship Id="rId13" Target="../media/image36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.png" Type="http://schemas.openxmlformats.org/officeDocument/2006/relationships/image"/><Relationship Id="rId9" Target="../media/image3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jpeg" Type="http://schemas.openxmlformats.org/officeDocument/2006/relationships/image"/><Relationship Id="rId11" Target="../media/image39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.png" Type="http://schemas.openxmlformats.org/officeDocument/2006/relationships/image"/><Relationship Id="rId9" Target="../media/image3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12" Target="../media/image30.png" Type="http://schemas.openxmlformats.org/officeDocument/2006/relationships/image"/><Relationship Id="rId13" Target="../media/image31.svg" Type="http://schemas.openxmlformats.org/officeDocument/2006/relationships/image"/><Relationship Id="rId14" Target="../media/image41.jpeg" Type="http://schemas.openxmlformats.org/officeDocument/2006/relationships/image"/><Relationship Id="rId15" Target="../media/image42.jpeg" Type="http://schemas.openxmlformats.org/officeDocument/2006/relationships/image"/><Relationship Id="rId16" Target="../media/image43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0.jpe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4.jpeg" Type="http://schemas.openxmlformats.org/officeDocument/2006/relationships/image"/><Relationship Id="rId5" Target="../media/image3.png" Type="http://schemas.openxmlformats.org/officeDocument/2006/relationships/image"/><Relationship Id="rId6" Target="../media/image4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47.jpeg" Type="http://schemas.openxmlformats.org/officeDocument/2006/relationships/image"/><Relationship Id="rId13" Target="../media/image48.jpeg" Type="http://schemas.openxmlformats.org/officeDocument/2006/relationships/image"/><Relationship Id="rId14" Target="../media/image49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6.jpe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.pn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3386754" y="3234121"/>
            <a:ext cx="5374881" cy="7052879"/>
          </a:xfrm>
          <a:custGeom>
            <a:avLst/>
            <a:gdLst/>
            <a:ahLst/>
            <a:cxnLst/>
            <a:rect r="r" b="b" t="t" l="l"/>
            <a:pathLst>
              <a:path h="7052879" w="5374881">
                <a:moveTo>
                  <a:pt x="5374881" y="0"/>
                </a:moveTo>
                <a:lnTo>
                  <a:pt x="0" y="0"/>
                </a:lnTo>
                <a:lnTo>
                  <a:pt x="0" y="7052879"/>
                </a:lnTo>
                <a:lnTo>
                  <a:pt x="5374881" y="7052879"/>
                </a:lnTo>
                <a:lnTo>
                  <a:pt x="53748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true" rot="0">
            <a:off x="0" y="0"/>
            <a:ext cx="5374881" cy="7052879"/>
          </a:xfrm>
          <a:custGeom>
            <a:avLst/>
            <a:gdLst/>
            <a:ahLst/>
            <a:cxnLst/>
            <a:rect r="r" b="b" t="t" l="l"/>
            <a:pathLst>
              <a:path h="7052879" w="5374881">
                <a:moveTo>
                  <a:pt x="0" y="7052879"/>
                </a:moveTo>
                <a:lnTo>
                  <a:pt x="5374881" y="7052879"/>
                </a:lnTo>
                <a:lnTo>
                  <a:pt x="5374881" y="0"/>
                </a:lnTo>
                <a:lnTo>
                  <a:pt x="0" y="0"/>
                </a:lnTo>
                <a:lnTo>
                  <a:pt x="0" y="705287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386754" y="284230"/>
            <a:ext cx="4484761" cy="1488941"/>
          </a:xfrm>
          <a:custGeom>
            <a:avLst/>
            <a:gdLst/>
            <a:ahLst/>
            <a:cxnLst/>
            <a:rect r="r" b="b" t="t" l="l"/>
            <a:pathLst>
              <a:path h="1488941" w="4484761">
                <a:moveTo>
                  <a:pt x="0" y="0"/>
                </a:moveTo>
                <a:lnTo>
                  <a:pt x="4484761" y="0"/>
                </a:lnTo>
                <a:lnTo>
                  <a:pt x="4484761" y="1488940"/>
                </a:lnTo>
                <a:lnTo>
                  <a:pt x="0" y="1488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46896" y="8504923"/>
            <a:ext cx="12062349" cy="1417326"/>
          </a:xfrm>
          <a:custGeom>
            <a:avLst/>
            <a:gdLst/>
            <a:ahLst/>
            <a:cxnLst/>
            <a:rect r="r" b="b" t="t" l="l"/>
            <a:pathLst>
              <a:path h="1417326" w="12062349">
                <a:moveTo>
                  <a:pt x="0" y="0"/>
                </a:moveTo>
                <a:lnTo>
                  <a:pt x="12062349" y="0"/>
                </a:lnTo>
                <a:lnTo>
                  <a:pt x="12062349" y="1417326"/>
                </a:lnTo>
                <a:lnTo>
                  <a:pt x="0" y="1417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541444" y="4562725"/>
            <a:ext cx="2490154" cy="2490154"/>
          </a:xfrm>
          <a:custGeom>
            <a:avLst/>
            <a:gdLst/>
            <a:ahLst/>
            <a:cxnLst/>
            <a:rect r="r" b="b" t="t" l="l"/>
            <a:pathLst>
              <a:path h="2490154" w="2490154">
                <a:moveTo>
                  <a:pt x="0" y="0"/>
                </a:moveTo>
                <a:lnTo>
                  <a:pt x="2490154" y="0"/>
                </a:lnTo>
                <a:lnTo>
                  <a:pt x="2490154" y="2490154"/>
                </a:lnTo>
                <a:lnTo>
                  <a:pt x="0" y="2490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21894" y="1706495"/>
            <a:ext cx="12340958" cy="2873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6"/>
              </a:lnSpc>
            </a:pPr>
          </a:p>
          <a:p>
            <a:pPr algn="ctr">
              <a:lnSpc>
                <a:spcPts val="5616"/>
              </a:lnSpc>
            </a:pPr>
            <a:r>
              <a:rPr lang="en-US" sz="4011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Kompleksowy program rozwojowy dla Niepublicznej Szkoły Podstawowej w Rękusach</a:t>
            </a:r>
          </a:p>
          <a:p>
            <a:pPr algn="ctr">
              <a:lnSpc>
                <a:spcPts val="6596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-1804039" y="7501552"/>
            <a:ext cx="12340958" cy="497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6"/>
              </a:lnSpc>
            </a:pPr>
            <a:r>
              <a:rPr lang="en-US" sz="2911">
                <a:solidFill>
                  <a:srgbClr val="055C9D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Rękusy dnia, 18 grudnia 2024 r.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624663" y="4113589"/>
            <a:ext cx="3038674" cy="3445113"/>
            <a:chOff x="0" y="0"/>
            <a:chExt cx="4051565" cy="459348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57787"/>
              <a:ext cx="3559466" cy="4141924"/>
              <a:chOff x="0" y="0"/>
              <a:chExt cx="6985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5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04040" y="0"/>
              <a:ext cx="3947525" cy="4593484"/>
              <a:chOff x="0" y="0"/>
              <a:chExt cx="6985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37327" t="0" r="-37327" b="0"/>
                </a:stretch>
              </a:blipFill>
            </p:spPr>
          </p:sp>
        </p:grp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1228640" y="-1062535"/>
            <a:ext cx="7228897" cy="9485704"/>
          </a:xfrm>
          <a:custGeom>
            <a:avLst/>
            <a:gdLst/>
            <a:ahLst/>
            <a:cxnLst/>
            <a:rect r="r" b="b" t="t" l="l"/>
            <a:pathLst>
              <a:path h="9485704" w="7228897">
                <a:moveTo>
                  <a:pt x="7228897" y="0"/>
                </a:moveTo>
                <a:lnTo>
                  <a:pt x="0" y="0"/>
                </a:lnTo>
                <a:lnTo>
                  <a:pt x="0" y="9485704"/>
                </a:lnTo>
                <a:lnTo>
                  <a:pt x="7228897" y="9485704"/>
                </a:lnTo>
                <a:lnTo>
                  <a:pt x="7228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330509" y="2387686"/>
            <a:ext cx="5246370" cy="5246370"/>
            <a:chOff x="0" y="0"/>
            <a:chExt cx="14840029" cy="148400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66471" y="-11891"/>
              <a:ext cx="15572971" cy="14863810"/>
            </a:xfrm>
            <a:custGeom>
              <a:avLst/>
              <a:gdLst/>
              <a:ahLst/>
              <a:cxnLst/>
              <a:rect r="r" b="b" t="t" l="l"/>
              <a:pathLst>
                <a:path h="14863810" w="15572971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E86D4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156193" y="188812"/>
              <a:ext cx="15152415" cy="14462405"/>
            </a:xfrm>
            <a:custGeom>
              <a:avLst/>
              <a:gdLst/>
              <a:ahLst/>
              <a:cxnLst/>
              <a:rect r="r" b="b" t="t" l="l"/>
              <a:pathLst>
                <a:path h="14462405" w="1515241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23301" y="551024"/>
              <a:ext cx="14393427" cy="13737979"/>
            </a:xfrm>
            <a:custGeom>
              <a:avLst/>
              <a:gdLst/>
              <a:ahLst/>
              <a:cxnLst/>
              <a:rect r="r" b="b" t="t" l="l"/>
              <a:pathLst>
                <a:path h="13737979" w="14393427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852" t="0" r="-2485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5400000">
            <a:off x="14781644" y="7121585"/>
            <a:ext cx="1075032" cy="3047772"/>
          </a:xfrm>
          <a:custGeom>
            <a:avLst/>
            <a:gdLst/>
            <a:ahLst/>
            <a:cxnLst/>
            <a:rect r="r" b="b" t="t" l="l"/>
            <a:pathLst>
              <a:path h="3047772" w="1075032">
                <a:moveTo>
                  <a:pt x="1075033" y="0"/>
                </a:moveTo>
                <a:lnTo>
                  <a:pt x="0" y="0"/>
                </a:lnTo>
                <a:lnTo>
                  <a:pt x="0" y="3047772"/>
                </a:lnTo>
                <a:lnTo>
                  <a:pt x="1075033" y="3047772"/>
                </a:lnTo>
                <a:lnTo>
                  <a:pt x="10750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70235" y="981075"/>
            <a:ext cx="1912376" cy="42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0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Larana, Inc.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40117" y="284230"/>
            <a:ext cx="3222856" cy="1069988"/>
          </a:xfrm>
          <a:custGeom>
            <a:avLst/>
            <a:gdLst/>
            <a:ahLst/>
            <a:cxnLst/>
            <a:rect r="r" b="b" t="t" l="l"/>
            <a:pathLst>
              <a:path h="1069988" w="3222856">
                <a:moveTo>
                  <a:pt x="0" y="0"/>
                </a:moveTo>
                <a:lnTo>
                  <a:pt x="3222856" y="0"/>
                </a:lnTo>
                <a:lnTo>
                  <a:pt x="3222856" y="1069988"/>
                </a:lnTo>
                <a:lnTo>
                  <a:pt x="0" y="1069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74612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1" y="0"/>
                </a:lnTo>
                <a:lnTo>
                  <a:pt x="420711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694586" y="6660661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433688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0" y="0"/>
                </a:lnTo>
                <a:lnTo>
                  <a:pt x="420710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453661" y="6660661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296326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0" y="0"/>
                </a:lnTo>
                <a:lnTo>
                  <a:pt x="420710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316299" y="6660661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40117" y="3763237"/>
            <a:ext cx="3491728" cy="3683466"/>
            <a:chOff x="0" y="0"/>
            <a:chExt cx="1123833" cy="118554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23833" cy="1185545"/>
            </a:xfrm>
            <a:custGeom>
              <a:avLst/>
              <a:gdLst/>
              <a:ahLst/>
              <a:cxnLst/>
              <a:rect r="r" b="b" t="t" l="l"/>
              <a:pathLst>
                <a:path h="1185545" w="1123833">
                  <a:moveTo>
                    <a:pt x="1123833" y="0"/>
                  </a:moveTo>
                  <a:lnTo>
                    <a:pt x="1123833" y="1071245"/>
                  </a:lnTo>
                  <a:lnTo>
                    <a:pt x="561916" y="1185545"/>
                  </a:lnTo>
                  <a:lnTo>
                    <a:pt x="0" y="1071245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123833" cy="1109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9343" y="7713403"/>
            <a:ext cx="2513276" cy="251327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4906" t="0" r="-24906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4378236" y="3763237"/>
            <a:ext cx="3491728" cy="3683466"/>
            <a:chOff x="0" y="0"/>
            <a:chExt cx="1123833" cy="118554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23833" cy="1185545"/>
            </a:xfrm>
            <a:custGeom>
              <a:avLst/>
              <a:gdLst/>
              <a:ahLst/>
              <a:cxnLst/>
              <a:rect r="r" b="b" t="t" l="l"/>
              <a:pathLst>
                <a:path h="1185545" w="1123833">
                  <a:moveTo>
                    <a:pt x="1123833" y="0"/>
                  </a:moveTo>
                  <a:lnTo>
                    <a:pt x="1123833" y="1071245"/>
                  </a:lnTo>
                  <a:lnTo>
                    <a:pt x="561916" y="1185545"/>
                  </a:lnTo>
                  <a:lnTo>
                    <a:pt x="0" y="1071245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123833" cy="1109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354372" y="3763237"/>
            <a:ext cx="3491728" cy="3683466"/>
            <a:chOff x="0" y="0"/>
            <a:chExt cx="1123833" cy="118554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23833" cy="1185545"/>
            </a:xfrm>
            <a:custGeom>
              <a:avLst/>
              <a:gdLst/>
              <a:ahLst/>
              <a:cxnLst/>
              <a:rect r="r" b="b" t="t" l="l"/>
              <a:pathLst>
                <a:path h="1185545" w="1123833">
                  <a:moveTo>
                    <a:pt x="1123833" y="0"/>
                  </a:moveTo>
                  <a:lnTo>
                    <a:pt x="1123833" y="1071245"/>
                  </a:lnTo>
                  <a:lnTo>
                    <a:pt x="561916" y="1185545"/>
                  </a:lnTo>
                  <a:lnTo>
                    <a:pt x="0" y="1071245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123833" cy="1109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843598" y="7634056"/>
            <a:ext cx="2513276" cy="251327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5046" t="0" r="-25046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4867462" y="7634056"/>
            <a:ext cx="2513276" cy="2513276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5046" t="0" r="-25046" b="0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595621" y="1995574"/>
            <a:ext cx="10096844" cy="1162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4"/>
              </a:lnSpc>
            </a:pPr>
            <a:r>
              <a:rPr lang="en-US" b="true" sz="3900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KURSY </a:t>
            </a:r>
          </a:p>
          <a:p>
            <a:pPr algn="ctr">
              <a:lnSpc>
                <a:spcPts val="4524"/>
              </a:lnSpc>
            </a:pPr>
            <a:r>
              <a:rPr lang="en-US" b="true" sz="3900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DLA KADRY PEDAGOGICZNEJ: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882843" y="431347"/>
            <a:ext cx="3834193" cy="38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5"/>
              </a:lnSpc>
            </a:pPr>
            <a:r>
              <a:rPr lang="en-US" sz="2354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https://operator.edu.pl/pl/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40117" y="4126547"/>
            <a:ext cx="3491728" cy="2846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5"/>
              </a:lnSpc>
            </a:pPr>
            <a:r>
              <a:rPr lang="en-US" sz="26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Praca z uczniem ze specjalnymi potrzebami rozwojowymi i edukacyjnymi</a:t>
            </a:r>
          </a:p>
          <a:p>
            <a:pPr algn="ctr">
              <a:lnSpc>
                <a:spcPts val="3755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4441622" y="4190386"/>
            <a:ext cx="3364957" cy="2277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5"/>
              </a:lnSpc>
            </a:pPr>
            <a:r>
              <a:rPr lang="en-US" sz="25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Jak radzić s</a:t>
            </a:r>
            <a:r>
              <a:rPr lang="en-US" sz="25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obie z trudnymi zrachowaniami dzieci w zakresie zaburzeń</a:t>
            </a:r>
          </a:p>
          <a:p>
            <a:pPr algn="ctr">
              <a:lnSpc>
                <a:spcPts val="3615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8354372" y="4097869"/>
            <a:ext cx="3364957" cy="2378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5"/>
              </a:lnSpc>
            </a:pPr>
            <a:r>
              <a:rPr lang="en-US" sz="26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Jak mediować z uczniem oraz jak rozwiązywać konflikty z uczniem</a:t>
            </a:r>
          </a:p>
          <a:p>
            <a:pPr algn="ctr">
              <a:lnSpc>
                <a:spcPts val="3895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2941694" y="3262696"/>
            <a:ext cx="5374881" cy="7052879"/>
          </a:xfrm>
          <a:custGeom>
            <a:avLst/>
            <a:gdLst/>
            <a:ahLst/>
            <a:cxnLst/>
            <a:rect r="r" b="b" t="t" l="l"/>
            <a:pathLst>
              <a:path h="7052879" w="5374881">
                <a:moveTo>
                  <a:pt x="5374881" y="0"/>
                </a:moveTo>
                <a:lnTo>
                  <a:pt x="0" y="0"/>
                </a:lnTo>
                <a:lnTo>
                  <a:pt x="0" y="7052879"/>
                </a:lnTo>
                <a:lnTo>
                  <a:pt x="5374881" y="7052879"/>
                </a:lnTo>
                <a:lnTo>
                  <a:pt x="53748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true" rot="0">
            <a:off x="0" y="0"/>
            <a:ext cx="5374881" cy="7052879"/>
          </a:xfrm>
          <a:custGeom>
            <a:avLst/>
            <a:gdLst/>
            <a:ahLst/>
            <a:cxnLst/>
            <a:rect r="r" b="b" t="t" l="l"/>
            <a:pathLst>
              <a:path h="7052879" w="5374881">
                <a:moveTo>
                  <a:pt x="0" y="7052879"/>
                </a:moveTo>
                <a:lnTo>
                  <a:pt x="5374881" y="7052879"/>
                </a:lnTo>
                <a:lnTo>
                  <a:pt x="5374881" y="0"/>
                </a:lnTo>
                <a:lnTo>
                  <a:pt x="0" y="0"/>
                </a:lnTo>
                <a:lnTo>
                  <a:pt x="0" y="705287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3543402" y="5808841"/>
            <a:ext cx="9398291" cy="1855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311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PATRYCJA WEDLER </a:t>
            </a:r>
            <a:r>
              <a:rPr lang="en-US" sz="5311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KOORDYNATOR PROJEKTU</a:t>
            </a:r>
            <a:r>
              <a:rPr lang="en-US" sz="5311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68113" y="2310128"/>
            <a:ext cx="8906426" cy="2175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10"/>
              </a:lnSpc>
            </a:pPr>
            <a:r>
              <a:rPr lang="en-US" b="true" sz="12650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DZIĘKUJĘ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809470" y="4352226"/>
            <a:ext cx="6116100" cy="1144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b="true" sz="6685">
                <a:solidFill>
                  <a:srgbClr val="003060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ZA UWAGĘ :)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774539" y="423279"/>
            <a:ext cx="4484761" cy="1488941"/>
          </a:xfrm>
          <a:custGeom>
            <a:avLst/>
            <a:gdLst/>
            <a:ahLst/>
            <a:cxnLst/>
            <a:rect r="r" b="b" t="t" l="l"/>
            <a:pathLst>
              <a:path h="1488941" w="4484761">
                <a:moveTo>
                  <a:pt x="0" y="0"/>
                </a:moveTo>
                <a:lnTo>
                  <a:pt x="4484761" y="0"/>
                </a:lnTo>
                <a:lnTo>
                  <a:pt x="4484761" y="1488941"/>
                </a:lnTo>
                <a:lnTo>
                  <a:pt x="0" y="1488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7168" y="8549637"/>
            <a:ext cx="12062349" cy="1417326"/>
          </a:xfrm>
          <a:custGeom>
            <a:avLst/>
            <a:gdLst/>
            <a:ahLst/>
            <a:cxnLst/>
            <a:rect r="r" b="b" t="t" l="l"/>
            <a:pathLst>
              <a:path h="1417326" w="12062349">
                <a:moveTo>
                  <a:pt x="0" y="0"/>
                </a:moveTo>
                <a:lnTo>
                  <a:pt x="12062349" y="0"/>
                </a:lnTo>
                <a:lnTo>
                  <a:pt x="12062349" y="1417326"/>
                </a:lnTo>
                <a:lnTo>
                  <a:pt x="0" y="1417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3174007" y="-2497739"/>
            <a:ext cx="5374881" cy="7052879"/>
          </a:xfrm>
          <a:custGeom>
            <a:avLst/>
            <a:gdLst/>
            <a:ahLst/>
            <a:cxnLst/>
            <a:rect r="r" b="b" t="t" l="l"/>
            <a:pathLst>
              <a:path h="7052879" w="5374881">
                <a:moveTo>
                  <a:pt x="5374881" y="0"/>
                </a:moveTo>
                <a:lnTo>
                  <a:pt x="0" y="0"/>
                </a:lnTo>
                <a:lnTo>
                  <a:pt x="0" y="7052878"/>
                </a:lnTo>
                <a:lnTo>
                  <a:pt x="5374881" y="7052878"/>
                </a:lnTo>
                <a:lnTo>
                  <a:pt x="53748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4954206" y="7126768"/>
            <a:ext cx="5374881" cy="7052879"/>
          </a:xfrm>
          <a:custGeom>
            <a:avLst/>
            <a:gdLst/>
            <a:ahLst/>
            <a:cxnLst/>
            <a:rect r="r" b="b" t="t" l="l"/>
            <a:pathLst>
              <a:path h="7052879" w="5374881">
                <a:moveTo>
                  <a:pt x="0" y="0"/>
                </a:moveTo>
                <a:lnTo>
                  <a:pt x="5374881" y="0"/>
                </a:lnTo>
                <a:lnTo>
                  <a:pt x="5374881" y="7052878"/>
                </a:lnTo>
                <a:lnTo>
                  <a:pt x="0" y="7052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2724415" y="2027989"/>
            <a:ext cx="5824473" cy="5357399"/>
            <a:chOff x="0" y="0"/>
            <a:chExt cx="7765964" cy="714319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6714920" cy="6995160"/>
              <a:chOff x="0" y="0"/>
              <a:chExt cx="585178" cy="6096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585178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585178">
                    <a:moveTo>
                      <a:pt x="203200" y="0"/>
                    </a:moveTo>
                    <a:lnTo>
                      <a:pt x="585178" y="0"/>
                    </a:lnTo>
                    <a:lnTo>
                      <a:pt x="381978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101600" y="-38100"/>
                <a:ext cx="381978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5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219646" y="148039"/>
              <a:ext cx="7546318" cy="6995160"/>
              <a:chOff x="0" y="0"/>
              <a:chExt cx="657631" cy="6096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57631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657631">
                    <a:moveTo>
                      <a:pt x="203200" y="0"/>
                    </a:moveTo>
                    <a:lnTo>
                      <a:pt x="657631" y="0"/>
                    </a:lnTo>
                    <a:lnTo>
                      <a:pt x="4544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0895" t="0" r="-20895" b="0"/>
                </a:stretch>
              </a:blipFill>
            </p:spPr>
          </p:sp>
        </p:grpSp>
      </p:grpSp>
      <p:grpSp>
        <p:nvGrpSpPr>
          <p:cNvPr name="Group 10" id="10"/>
          <p:cNvGrpSpPr/>
          <p:nvPr/>
        </p:nvGrpSpPr>
        <p:grpSpPr>
          <a:xfrm rot="0">
            <a:off x="14396361" y="4555139"/>
            <a:ext cx="4569342" cy="5357399"/>
            <a:chOff x="0" y="0"/>
            <a:chExt cx="6092456" cy="7143199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5267904" cy="6995160"/>
              <a:chOff x="0" y="0"/>
              <a:chExt cx="459077" cy="6096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5907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59077">
                    <a:moveTo>
                      <a:pt x="203200" y="0"/>
                    </a:moveTo>
                    <a:lnTo>
                      <a:pt x="459077" y="0"/>
                    </a:lnTo>
                    <a:lnTo>
                      <a:pt x="25587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101600" y="-38100"/>
                <a:ext cx="25587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5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72314" y="148039"/>
              <a:ext cx="5920142" cy="6995160"/>
              <a:chOff x="0" y="0"/>
              <a:chExt cx="515916" cy="6096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515916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515916">
                    <a:moveTo>
                      <a:pt x="203200" y="0"/>
                    </a:moveTo>
                    <a:lnTo>
                      <a:pt x="515916" y="0"/>
                    </a:lnTo>
                    <a:lnTo>
                      <a:pt x="312716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38674" t="0" r="-38674" b="0"/>
                </a:stretch>
              </a:blipFill>
            </p:spPr>
          </p:sp>
        </p:grpSp>
      </p:grpSp>
      <p:sp>
        <p:nvSpPr>
          <p:cNvPr name="Freeform 16" id="16"/>
          <p:cNvSpPr/>
          <p:nvPr/>
        </p:nvSpPr>
        <p:spPr>
          <a:xfrm flipH="true" flipV="true" rot="5400000">
            <a:off x="15940575" y="-495186"/>
            <a:ext cx="1075032" cy="3047772"/>
          </a:xfrm>
          <a:custGeom>
            <a:avLst/>
            <a:gdLst/>
            <a:ahLst/>
            <a:cxnLst/>
            <a:rect r="r" b="b" t="t" l="l"/>
            <a:pathLst>
              <a:path h="3047772" w="1075032">
                <a:moveTo>
                  <a:pt x="1075033" y="3047772"/>
                </a:moveTo>
                <a:lnTo>
                  <a:pt x="0" y="3047772"/>
                </a:lnTo>
                <a:lnTo>
                  <a:pt x="0" y="0"/>
                </a:lnTo>
                <a:lnTo>
                  <a:pt x="1075033" y="0"/>
                </a:lnTo>
                <a:lnTo>
                  <a:pt x="1075033" y="304777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0117" y="522600"/>
            <a:ext cx="4484761" cy="1488941"/>
          </a:xfrm>
          <a:custGeom>
            <a:avLst/>
            <a:gdLst/>
            <a:ahLst/>
            <a:cxnLst/>
            <a:rect r="r" b="b" t="t" l="l"/>
            <a:pathLst>
              <a:path h="1488941" w="4484761">
                <a:moveTo>
                  <a:pt x="0" y="0"/>
                </a:moveTo>
                <a:lnTo>
                  <a:pt x="4484762" y="0"/>
                </a:lnTo>
                <a:lnTo>
                  <a:pt x="4484762" y="1488941"/>
                </a:lnTo>
                <a:lnTo>
                  <a:pt x="0" y="14889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76090" y="2896942"/>
            <a:ext cx="9810407" cy="1338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7"/>
              </a:lnSpc>
            </a:pPr>
            <a:r>
              <a:rPr lang="en-US" b="true" sz="4201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OKRES REALIZACJI PROJEKTU :</a:t>
            </a:r>
          </a:p>
          <a:p>
            <a:pPr algn="ctr">
              <a:lnSpc>
                <a:spcPts val="9158"/>
              </a:lnSpc>
            </a:pPr>
            <a:r>
              <a:rPr lang="en-US" b="true" sz="4201">
                <a:solidFill>
                  <a:srgbClr val="003060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 02.09.2024 – 31.07.2026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072446" y="1054083"/>
            <a:ext cx="3834193" cy="38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5"/>
              </a:lnSpc>
            </a:pPr>
            <a:r>
              <a:rPr lang="en-US" sz="2354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https://operator.edu.pl/pl/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87780" y="5757248"/>
            <a:ext cx="10987028" cy="3648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Wrost równego dostępu do dobrej jakości włączającego kształcenia. Nasze wsparcie realizowane jest w oparciu o indywidualnie zdiagnozowane potrzeby Niepublicznej Szkoły Podstawowej im. rtm. Witolda Pileckiego w Rękusach poprzez objęcie 50 uczniów ze SPE zajęciami dodatkowymi. Projekt przewiduje wzrost kompetencji kluczowych, umiejętności podstawowych i przekrojowych 45 ucz. tj. 90% uczestników oraz podniesienie kompetencji zawodowych 11 nauczycieli, a także warsztaty dla 36 rodziców.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737132" y="4943766"/>
            <a:ext cx="4888324" cy="513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7"/>
              </a:lnSpc>
            </a:pPr>
            <a:r>
              <a:rPr lang="en-US" b="true" sz="4201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CEL  PROJEKTU 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0263">
            <a:off x="13823131" y="4399903"/>
            <a:ext cx="6784189" cy="8902162"/>
          </a:xfrm>
          <a:custGeom>
            <a:avLst/>
            <a:gdLst/>
            <a:ahLst/>
            <a:cxnLst/>
            <a:rect r="r" b="b" t="t" l="l"/>
            <a:pathLst>
              <a:path h="8902162" w="6784189">
                <a:moveTo>
                  <a:pt x="0" y="0"/>
                </a:moveTo>
                <a:lnTo>
                  <a:pt x="6784190" y="0"/>
                </a:lnTo>
                <a:lnTo>
                  <a:pt x="6784190" y="8902162"/>
                </a:lnTo>
                <a:lnTo>
                  <a:pt x="0" y="890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51035" cy="651035"/>
          </a:xfrm>
          <a:custGeom>
            <a:avLst/>
            <a:gdLst/>
            <a:ahLst/>
            <a:cxnLst/>
            <a:rect r="r" b="b" t="t" l="l"/>
            <a:pathLst>
              <a:path h="651035" w="651035">
                <a:moveTo>
                  <a:pt x="0" y="0"/>
                </a:moveTo>
                <a:lnTo>
                  <a:pt x="651035" y="0"/>
                </a:lnTo>
                <a:lnTo>
                  <a:pt x="651035" y="651035"/>
                </a:lnTo>
                <a:lnTo>
                  <a:pt x="0" y="65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1870235" y="981075"/>
            <a:ext cx="1912376" cy="42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0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Larana, Inc.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0235" y="1259092"/>
            <a:ext cx="1912376" cy="42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0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Company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935114" y="6210528"/>
            <a:ext cx="1075032" cy="3047772"/>
          </a:xfrm>
          <a:custGeom>
            <a:avLst/>
            <a:gdLst/>
            <a:ahLst/>
            <a:cxnLst/>
            <a:rect r="r" b="b" t="t" l="l"/>
            <a:pathLst>
              <a:path h="3047772" w="1075032">
                <a:moveTo>
                  <a:pt x="0" y="0"/>
                </a:moveTo>
                <a:lnTo>
                  <a:pt x="1075032" y="0"/>
                </a:lnTo>
                <a:lnTo>
                  <a:pt x="1075032" y="3047772"/>
                </a:lnTo>
                <a:lnTo>
                  <a:pt x="0" y="3047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0117" y="284230"/>
            <a:ext cx="4484761" cy="1488941"/>
          </a:xfrm>
          <a:custGeom>
            <a:avLst/>
            <a:gdLst/>
            <a:ahLst/>
            <a:cxnLst/>
            <a:rect r="r" b="b" t="t" l="l"/>
            <a:pathLst>
              <a:path h="1488941" w="4484761">
                <a:moveTo>
                  <a:pt x="0" y="0"/>
                </a:moveTo>
                <a:lnTo>
                  <a:pt x="4484762" y="0"/>
                </a:lnTo>
                <a:lnTo>
                  <a:pt x="4484762" y="1488940"/>
                </a:lnTo>
                <a:lnTo>
                  <a:pt x="0" y="14889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264636" y="4929601"/>
            <a:ext cx="5824473" cy="5357399"/>
            <a:chOff x="0" y="0"/>
            <a:chExt cx="7765964" cy="7143199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6714920" cy="6995160"/>
              <a:chOff x="0" y="0"/>
              <a:chExt cx="585178" cy="6096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585178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585178">
                    <a:moveTo>
                      <a:pt x="203200" y="0"/>
                    </a:moveTo>
                    <a:lnTo>
                      <a:pt x="585178" y="0"/>
                    </a:lnTo>
                    <a:lnTo>
                      <a:pt x="381978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01600" y="-38100"/>
                <a:ext cx="381978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5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219646" y="148039"/>
              <a:ext cx="7546318" cy="6995160"/>
              <a:chOff x="0" y="0"/>
              <a:chExt cx="657631" cy="6096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57631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657631">
                    <a:moveTo>
                      <a:pt x="203200" y="0"/>
                    </a:moveTo>
                    <a:lnTo>
                      <a:pt x="657631" y="0"/>
                    </a:lnTo>
                    <a:lnTo>
                      <a:pt x="4544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9565" t="0" r="-19565" b="0"/>
                </a:stretch>
              </a:blip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13793366" y="-427799"/>
            <a:ext cx="5824473" cy="5357399"/>
            <a:chOff x="0" y="0"/>
            <a:chExt cx="7765964" cy="7143199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6714920" cy="6995160"/>
              <a:chOff x="0" y="0"/>
              <a:chExt cx="585178" cy="6096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85178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585178">
                    <a:moveTo>
                      <a:pt x="203200" y="0"/>
                    </a:moveTo>
                    <a:lnTo>
                      <a:pt x="585178" y="0"/>
                    </a:lnTo>
                    <a:lnTo>
                      <a:pt x="381978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101600" y="-38100"/>
                <a:ext cx="381978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5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19646" y="148039"/>
              <a:ext cx="7546318" cy="6995160"/>
              <a:chOff x="0" y="0"/>
              <a:chExt cx="657631" cy="6096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57631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657631">
                    <a:moveTo>
                      <a:pt x="203200" y="0"/>
                    </a:moveTo>
                    <a:lnTo>
                      <a:pt x="657631" y="0"/>
                    </a:lnTo>
                    <a:lnTo>
                      <a:pt x="4544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19435" t="0" r="-19435" b="0"/>
                </a:stretch>
              </a:blipFill>
            </p:spPr>
          </p:sp>
        </p:grpSp>
      </p:grpSp>
      <p:sp>
        <p:nvSpPr>
          <p:cNvPr name="Freeform 20" id="20"/>
          <p:cNvSpPr/>
          <p:nvPr/>
        </p:nvSpPr>
        <p:spPr>
          <a:xfrm flipH="false" flipV="false" rot="0">
            <a:off x="405696" y="4929601"/>
            <a:ext cx="520070" cy="756466"/>
          </a:xfrm>
          <a:custGeom>
            <a:avLst/>
            <a:gdLst/>
            <a:ahLst/>
            <a:cxnLst/>
            <a:rect r="r" b="b" t="t" l="l"/>
            <a:pathLst>
              <a:path h="756466" w="520070">
                <a:moveTo>
                  <a:pt x="0" y="0"/>
                </a:moveTo>
                <a:lnTo>
                  <a:pt x="520070" y="0"/>
                </a:lnTo>
                <a:lnTo>
                  <a:pt x="520070" y="756465"/>
                </a:lnTo>
                <a:lnTo>
                  <a:pt x="0" y="7564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82830" y="6003336"/>
            <a:ext cx="525246" cy="763994"/>
          </a:xfrm>
          <a:custGeom>
            <a:avLst/>
            <a:gdLst/>
            <a:ahLst/>
            <a:cxnLst/>
            <a:rect r="r" b="b" t="t" l="l"/>
            <a:pathLst>
              <a:path h="763994" w="525246">
                <a:moveTo>
                  <a:pt x="0" y="0"/>
                </a:moveTo>
                <a:lnTo>
                  <a:pt x="525246" y="0"/>
                </a:lnTo>
                <a:lnTo>
                  <a:pt x="525246" y="763994"/>
                </a:lnTo>
                <a:lnTo>
                  <a:pt x="0" y="7639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42884" y="7230067"/>
            <a:ext cx="279892" cy="756466"/>
          </a:xfrm>
          <a:custGeom>
            <a:avLst/>
            <a:gdLst/>
            <a:ahLst/>
            <a:cxnLst/>
            <a:rect r="r" b="b" t="t" l="l"/>
            <a:pathLst>
              <a:path h="756466" w="279892">
                <a:moveTo>
                  <a:pt x="0" y="0"/>
                </a:moveTo>
                <a:lnTo>
                  <a:pt x="279892" y="0"/>
                </a:lnTo>
                <a:lnTo>
                  <a:pt x="279892" y="756466"/>
                </a:lnTo>
                <a:lnTo>
                  <a:pt x="0" y="7564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19922" y="7244198"/>
            <a:ext cx="520070" cy="756466"/>
          </a:xfrm>
          <a:custGeom>
            <a:avLst/>
            <a:gdLst/>
            <a:ahLst/>
            <a:cxnLst/>
            <a:rect r="r" b="b" t="t" l="l"/>
            <a:pathLst>
              <a:path h="756466" w="520070">
                <a:moveTo>
                  <a:pt x="0" y="0"/>
                </a:moveTo>
                <a:lnTo>
                  <a:pt x="520070" y="0"/>
                </a:lnTo>
                <a:lnTo>
                  <a:pt x="520070" y="756466"/>
                </a:lnTo>
                <a:lnTo>
                  <a:pt x="0" y="7564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16716" y="8850984"/>
            <a:ext cx="428452" cy="685523"/>
          </a:xfrm>
          <a:custGeom>
            <a:avLst/>
            <a:gdLst/>
            <a:ahLst/>
            <a:cxnLst/>
            <a:rect r="r" b="b" t="t" l="l"/>
            <a:pathLst>
              <a:path h="685523" w="428452">
                <a:moveTo>
                  <a:pt x="0" y="0"/>
                </a:moveTo>
                <a:lnTo>
                  <a:pt x="428452" y="0"/>
                </a:lnTo>
                <a:lnTo>
                  <a:pt x="428452" y="685523"/>
                </a:lnTo>
                <a:lnTo>
                  <a:pt x="0" y="685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42884" y="8850984"/>
            <a:ext cx="428452" cy="685523"/>
          </a:xfrm>
          <a:custGeom>
            <a:avLst/>
            <a:gdLst/>
            <a:ahLst/>
            <a:cxnLst/>
            <a:rect r="r" b="b" t="t" l="l"/>
            <a:pathLst>
              <a:path h="685523" w="428452">
                <a:moveTo>
                  <a:pt x="0" y="0"/>
                </a:moveTo>
                <a:lnTo>
                  <a:pt x="428452" y="0"/>
                </a:lnTo>
                <a:lnTo>
                  <a:pt x="428452" y="685523"/>
                </a:lnTo>
                <a:lnTo>
                  <a:pt x="0" y="685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3060597" y="2306407"/>
            <a:ext cx="8648426" cy="737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7"/>
              </a:lnSpc>
            </a:pPr>
            <a:r>
              <a:rPr lang="en-US" sz="5986" b="true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GRUPA DOCELOWA: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68602" y="3110112"/>
            <a:ext cx="11540347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Uczniowie klas I-VIII Niepublicznej Szkoły Podstawowej im. rtm. Witolda Pileckiego w Rękusach prowadzącej kształcenie ogólne, uczniowie w wieku 6-15 lat. </a:t>
            </a:r>
          </a:p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Wsparciem zostanie objętych: 50 U (20dz/30ch), w tym: 50U (20dz,30ch) ze specjalnymi potrzebami edukacyjnymi (100%),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17291" y="5940833"/>
            <a:ext cx="12124652" cy="850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uczniów z orzeczeniem o stopniu niepełnosprawności (niepełnosprawność ruchowa, niepełnosprawność umysłowa)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17291" y="5055693"/>
            <a:ext cx="3904178" cy="480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70"/>
              </a:lnSpc>
            </a:pPr>
            <a:r>
              <a:rPr lang="en-US" sz="2836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uczniów z autyzmem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072446" y="815712"/>
            <a:ext cx="3834193" cy="38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5"/>
              </a:lnSpc>
            </a:pPr>
            <a:r>
              <a:rPr lang="en-US" sz="2354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https://operator.edu.pl/pl/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54218" y="7161985"/>
            <a:ext cx="12173341" cy="1601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 opiniami PPP (afazja, niepełnosprawność intelektualna w st. lekkim sprzężona z ruchową, </a:t>
            </a:r>
            <a:r>
              <a:rPr lang="en-US" sz="2399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n. intelektualna w stopniu umiarkowanym sprzężona z ruchową, spectrum autyzmu, n.w stopniu lekkim, objęcie pomocą psychologiczno-pedagogiczną)</a:t>
            </a:r>
          </a:p>
          <a:p>
            <a:pPr algn="just">
              <a:lnSpc>
                <a:spcPts val="2799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1398012" y="8812884"/>
            <a:ext cx="12129547" cy="850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 opiniami pedagoga/ wychowawcy (uzdolnienia/ dysleksja, dysortografia, dysgrafia)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5312671" y="4929601"/>
            <a:ext cx="279892" cy="756466"/>
          </a:xfrm>
          <a:custGeom>
            <a:avLst/>
            <a:gdLst/>
            <a:ahLst/>
            <a:cxnLst/>
            <a:rect r="r" b="b" t="t" l="l"/>
            <a:pathLst>
              <a:path h="756466" w="279892">
                <a:moveTo>
                  <a:pt x="0" y="0"/>
                </a:moveTo>
                <a:lnTo>
                  <a:pt x="279892" y="0"/>
                </a:lnTo>
                <a:lnTo>
                  <a:pt x="279892" y="756465"/>
                </a:lnTo>
                <a:lnTo>
                  <a:pt x="0" y="75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720775" y="4946242"/>
            <a:ext cx="520070" cy="756466"/>
          </a:xfrm>
          <a:custGeom>
            <a:avLst/>
            <a:gdLst/>
            <a:ahLst/>
            <a:cxnLst/>
            <a:rect r="r" b="b" t="t" l="l"/>
            <a:pathLst>
              <a:path h="756466" w="520070">
                <a:moveTo>
                  <a:pt x="0" y="0"/>
                </a:moveTo>
                <a:lnTo>
                  <a:pt x="520070" y="0"/>
                </a:lnTo>
                <a:lnTo>
                  <a:pt x="520070" y="756466"/>
                </a:lnTo>
                <a:lnTo>
                  <a:pt x="0" y="7564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503525" y="5086350"/>
            <a:ext cx="6972035" cy="480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70"/>
              </a:lnSpc>
            </a:pPr>
            <a:r>
              <a:rPr lang="en-US" sz="2836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uczniów ze zdolnościami manualnymi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10800000">
            <a:off x="631532" y="4879286"/>
            <a:ext cx="4337831" cy="5692070"/>
          </a:xfrm>
          <a:custGeom>
            <a:avLst/>
            <a:gdLst/>
            <a:ahLst/>
            <a:cxnLst/>
            <a:rect r="r" b="b" t="t" l="l"/>
            <a:pathLst>
              <a:path h="5692070" w="4337831">
                <a:moveTo>
                  <a:pt x="0" y="5692070"/>
                </a:moveTo>
                <a:lnTo>
                  <a:pt x="4337831" y="5692070"/>
                </a:lnTo>
                <a:lnTo>
                  <a:pt x="4337831" y="0"/>
                </a:lnTo>
                <a:lnTo>
                  <a:pt x="0" y="0"/>
                </a:lnTo>
                <a:lnTo>
                  <a:pt x="0" y="569207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true" rot="-10800000">
            <a:off x="-183256" y="2168951"/>
            <a:ext cx="5967408" cy="7830388"/>
          </a:xfrm>
          <a:custGeom>
            <a:avLst/>
            <a:gdLst/>
            <a:ahLst/>
            <a:cxnLst/>
            <a:rect r="r" b="b" t="t" l="l"/>
            <a:pathLst>
              <a:path h="7830388" w="5967408">
                <a:moveTo>
                  <a:pt x="5967408" y="7830388"/>
                </a:moveTo>
                <a:lnTo>
                  <a:pt x="0" y="7830388"/>
                </a:lnTo>
                <a:lnTo>
                  <a:pt x="0" y="0"/>
                </a:lnTo>
                <a:lnTo>
                  <a:pt x="5967408" y="0"/>
                </a:lnTo>
                <a:lnTo>
                  <a:pt x="5967408" y="783038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704821" y="2725150"/>
            <a:ext cx="5247249" cy="5949098"/>
            <a:chOff x="0" y="0"/>
            <a:chExt cx="6996333" cy="7932130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99789"/>
              <a:ext cx="6146565" cy="7152366"/>
              <a:chOff x="0" y="0"/>
              <a:chExt cx="6985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6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179658" y="0"/>
              <a:ext cx="6816674" cy="7932130"/>
              <a:chOff x="0" y="0"/>
              <a:chExt cx="6985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7327" t="0" r="-37327" b="0"/>
                </a:stretch>
              </a:blipFill>
            </p:spPr>
          </p:sp>
        </p:grpSp>
      </p:grpSp>
      <p:sp>
        <p:nvSpPr>
          <p:cNvPr name="Freeform 10" id="10"/>
          <p:cNvSpPr/>
          <p:nvPr/>
        </p:nvSpPr>
        <p:spPr>
          <a:xfrm flipH="false" flipV="true" rot="-5400000">
            <a:off x="2015070" y="-495186"/>
            <a:ext cx="1075032" cy="3047772"/>
          </a:xfrm>
          <a:custGeom>
            <a:avLst/>
            <a:gdLst/>
            <a:ahLst/>
            <a:cxnLst/>
            <a:rect r="r" b="b" t="t" l="l"/>
            <a:pathLst>
              <a:path h="3047772" w="1075032">
                <a:moveTo>
                  <a:pt x="0" y="3047772"/>
                </a:moveTo>
                <a:lnTo>
                  <a:pt x="1075032" y="3047772"/>
                </a:lnTo>
                <a:lnTo>
                  <a:pt x="1075032" y="0"/>
                </a:lnTo>
                <a:lnTo>
                  <a:pt x="0" y="0"/>
                </a:lnTo>
                <a:lnTo>
                  <a:pt x="0" y="304777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4869" y="347712"/>
            <a:ext cx="4484761" cy="1488941"/>
          </a:xfrm>
          <a:custGeom>
            <a:avLst/>
            <a:gdLst/>
            <a:ahLst/>
            <a:cxnLst/>
            <a:rect r="r" b="b" t="t" l="l"/>
            <a:pathLst>
              <a:path h="1488941" w="4484761">
                <a:moveTo>
                  <a:pt x="0" y="0"/>
                </a:moveTo>
                <a:lnTo>
                  <a:pt x="4484761" y="0"/>
                </a:lnTo>
                <a:lnTo>
                  <a:pt x="4484761" y="1488941"/>
                </a:lnTo>
                <a:lnTo>
                  <a:pt x="0" y="148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952071" y="5400675"/>
            <a:ext cx="10331537" cy="207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21"/>
              </a:lnSpc>
            </a:pPr>
            <a:r>
              <a:rPr lang="en-US" b="true" sz="8888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DZIAŁANIA</a:t>
            </a:r>
          </a:p>
          <a:p>
            <a:pPr algn="ctr">
              <a:lnSpc>
                <a:spcPts val="7821"/>
              </a:lnSpc>
            </a:pPr>
            <a:r>
              <a:rPr lang="en-US" b="true" sz="8888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 W PROJEKCIE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425107" y="8870451"/>
            <a:ext cx="3834193" cy="38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295"/>
              </a:lnSpc>
            </a:pPr>
            <a:r>
              <a:rPr lang="en-US" sz="2354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www.reallygreatsite.com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48945" y="879194"/>
            <a:ext cx="3834193" cy="38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5"/>
              </a:lnSpc>
            </a:pPr>
            <a:r>
              <a:rPr lang="en-US" sz="2354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https://operator.edu.pl/pl/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2583903" y="-805598"/>
            <a:ext cx="5247249" cy="5949098"/>
            <a:chOff x="0" y="0"/>
            <a:chExt cx="6996333" cy="7932130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99789"/>
              <a:ext cx="6146565" cy="7152366"/>
              <a:chOff x="0" y="0"/>
              <a:chExt cx="6985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6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79658" y="0"/>
              <a:ext cx="6816674" cy="7932130"/>
              <a:chOff x="0" y="0"/>
              <a:chExt cx="6985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37327" t="0" r="-37327" b="0"/>
                </a:stretch>
              </a:blipFill>
            </p:spPr>
          </p:sp>
        </p:grp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321325" y="-849722"/>
            <a:ext cx="5374881" cy="10315575"/>
            <a:chOff x="0" y="0"/>
            <a:chExt cx="7166509" cy="137541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4350261"/>
              <a:ext cx="7166509" cy="9403839"/>
            </a:xfrm>
            <a:custGeom>
              <a:avLst/>
              <a:gdLst/>
              <a:ahLst/>
              <a:cxnLst/>
              <a:rect r="r" b="b" t="t" l="l"/>
              <a:pathLst>
                <a:path h="9403839" w="7166509">
                  <a:moveTo>
                    <a:pt x="7166509" y="0"/>
                  </a:moveTo>
                  <a:lnTo>
                    <a:pt x="0" y="0"/>
                  </a:lnTo>
                  <a:lnTo>
                    <a:pt x="0" y="9403839"/>
                  </a:lnTo>
                  <a:lnTo>
                    <a:pt x="7166509" y="9403839"/>
                  </a:lnTo>
                  <a:lnTo>
                    <a:pt x="7166509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4" id="4"/>
            <p:cNvSpPr/>
            <p:nvPr/>
          </p:nvSpPr>
          <p:spPr>
            <a:xfrm flipH="false" flipV="true" rot="0">
              <a:off x="0" y="0"/>
              <a:ext cx="7166509" cy="9403839"/>
            </a:xfrm>
            <a:custGeom>
              <a:avLst/>
              <a:gdLst/>
              <a:ahLst/>
              <a:cxnLst/>
              <a:rect r="r" b="b" t="t" l="l"/>
              <a:pathLst>
                <a:path h="9403839" w="7166509">
                  <a:moveTo>
                    <a:pt x="0" y="9403839"/>
                  </a:moveTo>
                  <a:lnTo>
                    <a:pt x="7166509" y="9403839"/>
                  </a:lnTo>
                  <a:lnTo>
                    <a:pt x="7166509" y="0"/>
                  </a:lnTo>
                  <a:lnTo>
                    <a:pt x="0" y="0"/>
                  </a:lnTo>
                  <a:lnTo>
                    <a:pt x="0" y="940383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651494" y="7085989"/>
            <a:ext cx="514128" cy="472998"/>
          </a:xfrm>
          <a:custGeom>
            <a:avLst/>
            <a:gdLst/>
            <a:ahLst/>
            <a:cxnLst/>
            <a:rect r="r" b="b" t="t" l="l"/>
            <a:pathLst>
              <a:path h="472998" w="514128">
                <a:moveTo>
                  <a:pt x="0" y="0"/>
                </a:moveTo>
                <a:lnTo>
                  <a:pt x="514128" y="0"/>
                </a:lnTo>
                <a:lnTo>
                  <a:pt x="514128" y="472997"/>
                </a:lnTo>
                <a:lnTo>
                  <a:pt x="0" y="47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75902" y="5139508"/>
            <a:ext cx="465311" cy="472998"/>
          </a:xfrm>
          <a:custGeom>
            <a:avLst/>
            <a:gdLst/>
            <a:ahLst/>
            <a:cxnLst/>
            <a:rect r="r" b="b" t="t" l="l"/>
            <a:pathLst>
              <a:path h="472998" w="465311">
                <a:moveTo>
                  <a:pt x="0" y="0"/>
                </a:moveTo>
                <a:lnTo>
                  <a:pt x="465312" y="0"/>
                </a:lnTo>
                <a:lnTo>
                  <a:pt x="465312" y="472998"/>
                </a:lnTo>
                <a:lnTo>
                  <a:pt x="0" y="472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89873" y="284230"/>
            <a:ext cx="4065937" cy="1349891"/>
          </a:xfrm>
          <a:custGeom>
            <a:avLst/>
            <a:gdLst/>
            <a:ahLst/>
            <a:cxnLst/>
            <a:rect r="r" b="b" t="t" l="l"/>
            <a:pathLst>
              <a:path h="1349891" w="4065937">
                <a:moveTo>
                  <a:pt x="0" y="0"/>
                </a:moveTo>
                <a:lnTo>
                  <a:pt x="4065938" y="0"/>
                </a:lnTo>
                <a:lnTo>
                  <a:pt x="4065938" y="1349891"/>
                </a:lnTo>
                <a:lnTo>
                  <a:pt x="0" y="13498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87651" y="3049475"/>
            <a:ext cx="3126128" cy="1814790"/>
            <a:chOff x="0" y="0"/>
            <a:chExt cx="823342" cy="47796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429854" y="3376478"/>
            <a:ext cx="4600211" cy="58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b="true" sz="3399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"Startup Kids"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023211" y="7085989"/>
            <a:ext cx="514128" cy="472998"/>
          </a:xfrm>
          <a:custGeom>
            <a:avLst/>
            <a:gdLst/>
            <a:ahLst/>
            <a:cxnLst/>
            <a:rect r="r" b="b" t="t" l="l"/>
            <a:pathLst>
              <a:path h="472998" w="514128">
                <a:moveTo>
                  <a:pt x="0" y="0"/>
                </a:moveTo>
                <a:lnTo>
                  <a:pt x="514128" y="0"/>
                </a:lnTo>
                <a:lnTo>
                  <a:pt x="514128" y="472997"/>
                </a:lnTo>
                <a:lnTo>
                  <a:pt x="0" y="47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047619" y="5139508"/>
            <a:ext cx="465311" cy="472998"/>
          </a:xfrm>
          <a:custGeom>
            <a:avLst/>
            <a:gdLst/>
            <a:ahLst/>
            <a:cxnLst/>
            <a:rect r="r" b="b" t="t" l="l"/>
            <a:pathLst>
              <a:path h="472998" w="465311">
                <a:moveTo>
                  <a:pt x="0" y="0"/>
                </a:moveTo>
                <a:lnTo>
                  <a:pt x="465311" y="0"/>
                </a:lnTo>
                <a:lnTo>
                  <a:pt x="465311" y="472998"/>
                </a:lnTo>
                <a:lnTo>
                  <a:pt x="0" y="472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4659368" y="3049475"/>
            <a:ext cx="3126128" cy="1814790"/>
            <a:chOff x="0" y="0"/>
            <a:chExt cx="823342" cy="47796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0521486" y="7085989"/>
            <a:ext cx="514128" cy="472998"/>
          </a:xfrm>
          <a:custGeom>
            <a:avLst/>
            <a:gdLst/>
            <a:ahLst/>
            <a:cxnLst/>
            <a:rect r="r" b="b" t="t" l="l"/>
            <a:pathLst>
              <a:path h="472998" w="514128">
                <a:moveTo>
                  <a:pt x="0" y="0"/>
                </a:moveTo>
                <a:lnTo>
                  <a:pt x="514128" y="0"/>
                </a:lnTo>
                <a:lnTo>
                  <a:pt x="514128" y="472997"/>
                </a:lnTo>
                <a:lnTo>
                  <a:pt x="0" y="47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545895" y="5139508"/>
            <a:ext cx="465311" cy="472998"/>
          </a:xfrm>
          <a:custGeom>
            <a:avLst/>
            <a:gdLst/>
            <a:ahLst/>
            <a:cxnLst/>
            <a:rect r="r" b="b" t="t" l="l"/>
            <a:pathLst>
              <a:path h="472998" w="465311">
                <a:moveTo>
                  <a:pt x="0" y="0"/>
                </a:moveTo>
                <a:lnTo>
                  <a:pt x="465311" y="0"/>
                </a:lnTo>
                <a:lnTo>
                  <a:pt x="465311" y="472998"/>
                </a:lnTo>
                <a:lnTo>
                  <a:pt x="0" y="472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8157643" y="3049475"/>
            <a:ext cx="3126128" cy="1814790"/>
            <a:chOff x="0" y="0"/>
            <a:chExt cx="823342" cy="47796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7276481" y="7085989"/>
            <a:ext cx="514128" cy="472998"/>
          </a:xfrm>
          <a:custGeom>
            <a:avLst/>
            <a:gdLst/>
            <a:ahLst/>
            <a:cxnLst/>
            <a:rect r="r" b="b" t="t" l="l"/>
            <a:pathLst>
              <a:path h="472998" w="514128">
                <a:moveTo>
                  <a:pt x="0" y="0"/>
                </a:moveTo>
                <a:lnTo>
                  <a:pt x="514128" y="0"/>
                </a:lnTo>
                <a:lnTo>
                  <a:pt x="514128" y="472997"/>
                </a:lnTo>
                <a:lnTo>
                  <a:pt x="0" y="47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7300889" y="5139508"/>
            <a:ext cx="465311" cy="472998"/>
          </a:xfrm>
          <a:custGeom>
            <a:avLst/>
            <a:gdLst/>
            <a:ahLst/>
            <a:cxnLst/>
            <a:rect r="r" b="b" t="t" l="l"/>
            <a:pathLst>
              <a:path h="472998" w="465311">
                <a:moveTo>
                  <a:pt x="0" y="0"/>
                </a:moveTo>
                <a:lnTo>
                  <a:pt x="465312" y="0"/>
                </a:lnTo>
                <a:lnTo>
                  <a:pt x="465312" y="472998"/>
                </a:lnTo>
                <a:lnTo>
                  <a:pt x="0" y="472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1631955" y="3049475"/>
            <a:ext cx="3126128" cy="1814790"/>
            <a:chOff x="0" y="0"/>
            <a:chExt cx="823342" cy="47796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4929683" y="3049475"/>
            <a:ext cx="3126128" cy="1814790"/>
            <a:chOff x="0" y="0"/>
            <a:chExt cx="823342" cy="47796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07996" y="6971689"/>
            <a:ext cx="2085438" cy="2085438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3729959" y="1077297"/>
            <a:ext cx="10000701" cy="1191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2"/>
              </a:lnSpc>
            </a:pPr>
            <a:r>
              <a:rPr lang="en-US" b="true" sz="5070">
                <a:solidFill>
                  <a:srgbClr val="003060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ZAJĘCIA ROZWIJAJĄCE KOMPETENCJE KLUCZOWE: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87651" y="5151143"/>
            <a:ext cx="3126128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zajęcia rozwijające zainteresowania  zakresie przedsiębiorczości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659368" y="5151143"/>
            <a:ext cx="3126128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zajęcia rozwijające zainteresowania w zakresie edukacji ekologicznej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841868" y="3152776"/>
            <a:ext cx="2562485" cy="11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"Razem </a:t>
            </a:r>
          </a:p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dla planety,,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157643" y="5151143"/>
            <a:ext cx="3126128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zajęcia rozumienia i tworzenia informacji pisemnej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299846" y="3152776"/>
            <a:ext cx="2983925" cy="11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"Twórcze przygody"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631955" y="5151143"/>
            <a:ext cx="312612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zajęcia prozdrowotne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774158" y="3259456"/>
            <a:ext cx="2983925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b="true" sz="2799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"Zdrowie, balans i aktywność"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929683" y="5151143"/>
            <a:ext cx="3126128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zajęcia rzemiosła artystycznego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929683" y="3152776"/>
            <a:ext cx="3008470" cy="11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"Kreatywni artyści"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5080392" y="6971689"/>
            <a:ext cx="2085438" cy="2085438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4906" t="0" r="-24906" b="0"/>
              </a:stretch>
            </a:blip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8677988" y="6971689"/>
            <a:ext cx="2085438" cy="2085438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5046" t="0" r="-25046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12152300" y="6971689"/>
            <a:ext cx="2085438" cy="2085438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t="0" r="-25046" b="0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15450028" y="6971689"/>
            <a:ext cx="2085438" cy="2085438"/>
            <a:chOff x="0" y="0"/>
            <a:chExt cx="812800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38888" t="0" r="-38888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166332" y="0"/>
            <a:ext cx="5374881" cy="10315575"/>
            <a:chOff x="0" y="0"/>
            <a:chExt cx="7166509" cy="137541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4350261"/>
              <a:ext cx="7166509" cy="9403839"/>
            </a:xfrm>
            <a:custGeom>
              <a:avLst/>
              <a:gdLst/>
              <a:ahLst/>
              <a:cxnLst/>
              <a:rect r="r" b="b" t="t" l="l"/>
              <a:pathLst>
                <a:path h="9403839" w="7166509">
                  <a:moveTo>
                    <a:pt x="7166509" y="0"/>
                  </a:moveTo>
                  <a:lnTo>
                    <a:pt x="0" y="0"/>
                  </a:lnTo>
                  <a:lnTo>
                    <a:pt x="0" y="9403839"/>
                  </a:lnTo>
                  <a:lnTo>
                    <a:pt x="7166509" y="9403839"/>
                  </a:lnTo>
                  <a:lnTo>
                    <a:pt x="7166509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4" id="4"/>
            <p:cNvSpPr/>
            <p:nvPr/>
          </p:nvSpPr>
          <p:spPr>
            <a:xfrm flipH="false" flipV="true" rot="0">
              <a:off x="0" y="0"/>
              <a:ext cx="7166509" cy="9403839"/>
            </a:xfrm>
            <a:custGeom>
              <a:avLst/>
              <a:gdLst/>
              <a:ahLst/>
              <a:cxnLst/>
              <a:rect r="r" b="b" t="t" l="l"/>
              <a:pathLst>
                <a:path h="9403839" w="7166509">
                  <a:moveTo>
                    <a:pt x="0" y="9403839"/>
                  </a:moveTo>
                  <a:lnTo>
                    <a:pt x="7166509" y="9403839"/>
                  </a:lnTo>
                  <a:lnTo>
                    <a:pt x="7166509" y="0"/>
                  </a:lnTo>
                  <a:lnTo>
                    <a:pt x="0" y="0"/>
                  </a:lnTo>
                  <a:lnTo>
                    <a:pt x="0" y="940383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180553" y="7248358"/>
            <a:ext cx="578385" cy="532114"/>
          </a:xfrm>
          <a:custGeom>
            <a:avLst/>
            <a:gdLst/>
            <a:ahLst/>
            <a:cxnLst/>
            <a:rect r="r" b="b" t="t" l="l"/>
            <a:pathLst>
              <a:path h="532114" w="578385">
                <a:moveTo>
                  <a:pt x="0" y="0"/>
                </a:moveTo>
                <a:lnTo>
                  <a:pt x="578384" y="0"/>
                </a:lnTo>
                <a:lnTo>
                  <a:pt x="578384" y="532114"/>
                </a:lnTo>
                <a:lnTo>
                  <a:pt x="0" y="532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08012" y="5058602"/>
            <a:ext cx="523467" cy="532114"/>
          </a:xfrm>
          <a:custGeom>
            <a:avLst/>
            <a:gdLst/>
            <a:ahLst/>
            <a:cxnLst/>
            <a:rect r="r" b="b" t="t" l="l"/>
            <a:pathLst>
              <a:path h="532114" w="523467">
                <a:moveTo>
                  <a:pt x="0" y="0"/>
                </a:moveTo>
                <a:lnTo>
                  <a:pt x="523466" y="0"/>
                </a:lnTo>
                <a:lnTo>
                  <a:pt x="523466" y="532114"/>
                </a:lnTo>
                <a:lnTo>
                  <a:pt x="0" y="532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73146" y="284230"/>
            <a:ext cx="2682664" cy="890645"/>
          </a:xfrm>
          <a:custGeom>
            <a:avLst/>
            <a:gdLst/>
            <a:ahLst/>
            <a:cxnLst/>
            <a:rect r="r" b="b" t="t" l="l"/>
            <a:pathLst>
              <a:path h="890645" w="2682664">
                <a:moveTo>
                  <a:pt x="0" y="0"/>
                </a:moveTo>
                <a:lnTo>
                  <a:pt x="2682665" y="0"/>
                </a:lnTo>
                <a:lnTo>
                  <a:pt x="2682665" y="890644"/>
                </a:lnTo>
                <a:lnTo>
                  <a:pt x="0" y="89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521272" y="2707351"/>
            <a:ext cx="3516838" cy="2041606"/>
            <a:chOff x="0" y="0"/>
            <a:chExt cx="823342" cy="47796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681247" y="2829495"/>
            <a:ext cx="3050232" cy="1322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4"/>
              </a:lnSpc>
            </a:pPr>
            <a:r>
              <a:rPr lang="en-US" sz="3824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"Zabawa</a:t>
            </a:r>
          </a:p>
          <a:p>
            <a:pPr algn="ctr">
              <a:lnSpc>
                <a:spcPts val="5354"/>
              </a:lnSpc>
            </a:pPr>
            <a:r>
              <a:rPr lang="en-US" b="true" sz="3824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z alpakami"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973674" y="7248358"/>
            <a:ext cx="578385" cy="532114"/>
          </a:xfrm>
          <a:custGeom>
            <a:avLst/>
            <a:gdLst/>
            <a:ahLst/>
            <a:cxnLst/>
            <a:rect r="r" b="b" t="t" l="l"/>
            <a:pathLst>
              <a:path h="532114" w="578385">
                <a:moveTo>
                  <a:pt x="0" y="0"/>
                </a:moveTo>
                <a:lnTo>
                  <a:pt x="578385" y="0"/>
                </a:lnTo>
                <a:lnTo>
                  <a:pt x="578385" y="532114"/>
                </a:lnTo>
                <a:lnTo>
                  <a:pt x="0" y="532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01133" y="5058602"/>
            <a:ext cx="523467" cy="532114"/>
          </a:xfrm>
          <a:custGeom>
            <a:avLst/>
            <a:gdLst/>
            <a:ahLst/>
            <a:cxnLst/>
            <a:rect r="r" b="b" t="t" l="l"/>
            <a:pathLst>
              <a:path h="532114" w="523467">
                <a:moveTo>
                  <a:pt x="0" y="0"/>
                </a:moveTo>
                <a:lnTo>
                  <a:pt x="523467" y="0"/>
                </a:lnTo>
                <a:lnTo>
                  <a:pt x="523467" y="532114"/>
                </a:lnTo>
                <a:lnTo>
                  <a:pt x="0" y="532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314393" y="2707351"/>
            <a:ext cx="3516838" cy="2041606"/>
            <a:chOff x="0" y="0"/>
            <a:chExt cx="823342" cy="47796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3909171" y="7248358"/>
            <a:ext cx="578385" cy="532114"/>
          </a:xfrm>
          <a:custGeom>
            <a:avLst/>
            <a:gdLst/>
            <a:ahLst/>
            <a:cxnLst/>
            <a:rect r="r" b="b" t="t" l="l"/>
            <a:pathLst>
              <a:path h="532114" w="578385">
                <a:moveTo>
                  <a:pt x="0" y="0"/>
                </a:moveTo>
                <a:lnTo>
                  <a:pt x="578385" y="0"/>
                </a:lnTo>
                <a:lnTo>
                  <a:pt x="578385" y="532114"/>
                </a:lnTo>
                <a:lnTo>
                  <a:pt x="0" y="532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936630" y="5058602"/>
            <a:ext cx="523467" cy="532114"/>
          </a:xfrm>
          <a:custGeom>
            <a:avLst/>
            <a:gdLst/>
            <a:ahLst/>
            <a:cxnLst/>
            <a:rect r="r" b="b" t="t" l="l"/>
            <a:pathLst>
              <a:path h="532114" w="523467">
                <a:moveTo>
                  <a:pt x="0" y="0"/>
                </a:moveTo>
                <a:lnTo>
                  <a:pt x="523467" y="0"/>
                </a:lnTo>
                <a:lnTo>
                  <a:pt x="523467" y="532114"/>
                </a:lnTo>
                <a:lnTo>
                  <a:pt x="0" y="532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249890" y="2707351"/>
            <a:ext cx="3516838" cy="2041606"/>
            <a:chOff x="0" y="0"/>
            <a:chExt cx="823342" cy="47796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23342" cy="477969"/>
            </a:xfrm>
            <a:custGeom>
              <a:avLst/>
              <a:gdLst/>
              <a:ahLst/>
              <a:cxnLst/>
              <a:rect r="r" b="b" t="t" l="l"/>
              <a:pathLst>
                <a:path h="477969" w="823342">
                  <a:moveTo>
                    <a:pt x="823342" y="0"/>
                  </a:moveTo>
                  <a:lnTo>
                    <a:pt x="823342" y="363669"/>
                  </a:lnTo>
                  <a:lnTo>
                    <a:pt x="411671" y="477969"/>
                  </a:lnTo>
                  <a:lnTo>
                    <a:pt x="0" y="363669"/>
                  </a:lnTo>
                  <a:lnTo>
                    <a:pt x="0" y="0"/>
                  </a:lnTo>
                  <a:lnTo>
                    <a:pt x="823342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23342" cy="401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4106650" y="7248358"/>
            <a:ext cx="2346081" cy="234608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329" t="0" r="-25329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3399174" y="590307"/>
            <a:ext cx="11367554" cy="1755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2"/>
              </a:lnSpc>
            </a:pPr>
            <a:r>
              <a:rPr lang="en-US" b="true" sz="5070">
                <a:solidFill>
                  <a:srgbClr val="003060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TWORZENIE WARUNKÓW DO REALIZACJI EDUKACJI WŁĄCZAJĄCEJ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521272" y="5296120"/>
            <a:ext cx="3516838" cy="853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474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Zajęcia terapeutyczne - alpakoterapia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385581" y="5515787"/>
            <a:ext cx="3516838" cy="41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474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Zajęcia integracji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519702" y="2831897"/>
            <a:ext cx="3032356" cy="131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4"/>
              </a:lnSpc>
            </a:pPr>
            <a:r>
              <a:rPr lang="en-US" b="true" sz="3824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"Ćwiczenia z sensoryką"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317006" y="4947868"/>
            <a:ext cx="3516838" cy="2171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474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Warsztaty zapobiegający przemocy rówieśniczej, w tym radzenie sobie z cyberprzemocą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317006" y="2831897"/>
            <a:ext cx="3310673" cy="131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4"/>
              </a:lnSpc>
            </a:pPr>
            <a:r>
              <a:rPr lang="en-US" b="true" sz="3824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„Przyjacielska szkoła"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7970960" y="7248358"/>
            <a:ext cx="2346081" cy="2346081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5046" t="0" r="-25046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2114016" y="7248358"/>
            <a:ext cx="2346081" cy="2346081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4349" t="0" r="-24349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1228640" y="-1401572"/>
            <a:ext cx="7228897" cy="9485704"/>
          </a:xfrm>
          <a:custGeom>
            <a:avLst/>
            <a:gdLst/>
            <a:ahLst/>
            <a:cxnLst/>
            <a:rect r="r" b="b" t="t" l="l"/>
            <a:pathLst>
              <a:path h="9485704" w="7228897">
                <a:moveTo>
                  <a:pt x="7228897" y="0"/>
                </a:moveTo>
                <a:lnTo>
                  <a:pt x="0" y="0"/>
                </a:lnTo>
                <a:lnTo>
                  <a:pt x="0" y="9485704"/>
                </a:lnTo>
                <a:lnTo>
                  <a:pt x="7228897" y="9485704"/>
                </a:lnTo>
                <a:lnTo>
                  <a:pt x="7228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330509" y="2387686"/>
            <a:ext cx="5246370" cy="5246370"/>
            <a:chOff x="0" y="0"/>
            <a:chExt cx="14840029" cy="148400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66471" y="-11891"/>
              <a:ext cx="15572971" cy="14863810"/>
            </a:xfrm>
            <a:custGeom>
              <a:avLst/>
              <a:gdLst/>
              <a:ahLst/>
              <a:cxnLst/>
              <a:rect r="r" b="b" t="t" l="l"/>
              <a:pathLst>
                <a:path h="14863810" w="15572971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E86D4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156193" y="188812"/>
              <a:ext cx="15152415" cy="14462405"/>
            </a:xfrm>
            <a:custGeom>
              <a:avLst/>
              <a:gdLst/>
              <a:ahLst/>
              <a:cxnLst/>
              <a:rect r="r" b="b" t="t" l="l"/>
              <a:pathLst>
                <a:path h="14462405" w="1515241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23301" y="551024"/>
              <a:ext cx="14393427" cy="13737979"/>
            </a:xfrm>
            <a:custGeom>
              <a:avLst/>
              <a:gdLst/>
              <a:ahLst/>
              <a:cxnLst/>
              <a:rect r="r" b="b" t="t" l="l"/>
              <a:pathLst>
                <a:path h="13737979" w="14393427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572" t="0" r="-2457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5400000">
            <a:off x="14781644" y="7121585"/>
            <a:ext cx="1075032" cy="3047772"/>
          </a:xfrm>
          <a:custGeom>
            <a:avLst/>
            <a:gdLst/>
            <a:ahLst/>
            <a:cxnLst/>
            <a:rect r="r" b="b" t="t" l="l"/>
            <a:pathLst>
              <a:path h="3047772" w="1075032">
                <a:moveTo>
                  <a:pt x="1075033" y="0"/>
                </a:moveTo>
                <a:lnTo>
                  <a:pt x="0" y="0"/>
                </a:lnTo>
                <a:lnTo>
                  <a:pt x="0" y="3047772"/>
                </a:lnTo>
                <a:lnTo>
                  <a:pt x="1075033" y="3047772"/>
                </a:lnTo>
                <a:lnTo>
                  <a:pt x="10750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1028700"/>
            <a:ext cx="651035" cy="651035"/>
          </a:xfrm>
          <a:custGeom>
            <a:avLst/>
            <a:gdLst/>
            <a:ahLst/>
            <a:cxnLst/>
            <a:rect r="r" b="b" t="t" l="l"/>
            <a:pathLst>
              <a:path h="651035" w="651035">
                <a:moveTo>
                  <a:pt x="0" y="0"/>
                </a:moveTo>
                <a:lnTo>
                  <a:pt x="651035" y="0"/>
                </a:lnTo>
                <a:lnTo>
                  <a:pt x="651035" y="651035"/>
                </a:lnTo>
                <a:lnTo>
                  <a:pt x="0" y="65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1870235" y="981075"/>
            <a:ext cx="1912376" cy="42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0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Larana, Inc.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70235" y="1259092"/>
            <a:ext cx="1912376" cy="42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0" b="true">
                <a:solidFill>
                  <a:srgbClr val="00306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Company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540117" y="284230"/>
            <a:ext cx="4484761" cy="1488941"/>
          </a:xfrm>
          <a:custGeom>
            <a:avLst/>
            <a:gdLst/>
            <a:ahLst/>
            <a:cxnLst/>
            <a:rect r="r" b="b" t="t" l="l"/>
            <a:pathLst>
              <a:path h="1488941" w="4484761">
                <a:moveTo>
                  <a:pt x="0" y="0"/>
                </a:moveTo>
                <a:lnTo>
                  <a:pt x="4484762" y="0"/>
                </a:lnTo>
                <a:lnTo>
                  <a:pt x="4484762" y="1488940"/>
                </a:lnTo>
                <a:lnTo>
                  <a:pt x="0" y="1488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674612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1" y="0"/>
                </a:lnTo>
                <a:lnTo>
                  <a:pt x="420711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694586" y="6321623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33688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0" y="0"/>
                </a:lnTo>
                <a:lnTo>
                  <a:pt x="420710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453661" y="6321623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296326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0" y="0"/>
                </a:lnTo>
                <a:lnTo>
                  <a:pt x="420710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316299" y="6321623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40117" y="4502577"/>
            <a:ext cx="3491728" cy="2605088"/>
            <a:chOff x="0" y="0"/>
            <a:chExt cx="1123833" cy="83846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23833" cy="838462"/>
            </a:xfrm>
            <a:custGeom>
              <a:avLst/>
              <a:gdLst/>
              <a:ahLst/>
              <a:cxnLst/>
              <a:rect r="r" b="b" t="t" l="l"/>
              <a:pathLst>
                <a:path h="838462" w="1123833">
                  <a:moveTo>
                    <a:pt x="1123833" y="0"/>
                  </a:moveTo>
                  <a:lnTo>
                    <a:pt x="1123833" y="724162"/>
                  </a:lnTo>
                  <a:lnTo>
                    <a:pt x="561916" y="838462"/>
                  </a:lnTo>
                  <a:lnTo>
                    <a:pt x="0" y="724162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123833" cy="7622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29343" y="7368817"/>
            <a:ext cx="2513276" cy="2513276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5046" t="0" r="-25046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4378236" y="4502577"/>
            <a:ext cx="3491728" cy="2605088"/>
            <a:chOff x="0" y="0"/>
            <a:chExt cx="1123833" cy="8384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23833" cy="838462"/>
            </a:xfrm>
            <a:custGeom>
              <a:avLst/>
              <a:gdLst/>
              <a:ahLst/>
              <a:cxnLst/>
              <a:rect r="r" b="b" t="t" l="l"/>
              <a:pathLst>
                <a:path h="838462" w="1123833">
                  <a:moveTo>
                    <a:pt x="1123833" y="0"/>
                  </a:moveTo>
                  <a:lnTo>
                    <a:pt x="1123833" y="724162"/>
                  </a:lnTo>
                  <a:lnTo>
                    <a:pt x="561916" y="838462"/>
                  </a:lnTo>
                  <a:lnTo>
                    <a:pt x="0" y="724162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23833" cy="7622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354372" y="4502577"/>
            <a:ext cx="3491728" cy="2605088"/>
            <a:chOff x="0" y="0"/>
            <a:chExt cx="1123833" cy="83846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123833" cy="838462"/>
            </a:xfrm>
            <a:custGeom>
              <a:avLst/>
              <a:gdLst/>
              <a:ahLst/>
              <a:cxnLst/>
              <a:rect r="r" b="b" t="t" l="l"/>
              <a:pathLst>
                <a:path h="838462" w="1123833">
                  <a:moveTo>
                    <a:pt x="1123833" y="0"/>
                  </a:moveTo>
                  <a:lnTo>
                    <a:pt x="1123833" y="724162"/>
                  </a:lnTo>
                  <a:lnTo>
                    <a:pt x="561916" y="838462"/>
                  </a:lnTo>
                  <a:lnTo>
                    <a:pt x="0" y="724162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123833" cy="7622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843598" y="7368817"/>
            <a:ext cx="2513276" cy="2513276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25046" t="0" r="-25046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4820484" y="7368817"/>
            <a:ext cx="2513276" cy="2513276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-25046" t="0" r="-25046" b="0"/>
              </a:stretch>
            </a:blip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1028700" y="2637587"/>
            <a:ext cx="10096844" cy="1530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20"/>
              </a:lnSpc>
            </a:pPr>
            <a:r>
              <a:rPr lang="en-US" b="true" sz="6500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WSPARCIE UCZNIÓW Z AUTYZMEM: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728467" y="640824"/>
            <a:ext cx="3834193" cy="38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5"/>
              </a:lnSpc>
            </a:pPr>
            <a:r>
              <a:rPr lang="en-US" sz="2354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https://operator.edu.pl/pl/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03503" y="4565227"/>
            <a:ext cx="3364957" cy="243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5"/>
              </a:lnSpc>
            </a:pPr>
            <a:r>
              <a:rPr lang="en-US" sz="27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Zatrudnienie asystenta ucznia ze specjalnymi potrzebami</a:t>
            </a:r>
          </a:p>
          <a:p>
            <a:pPr algn="ctr">
              <a:lnSpc>
                <a:spcPts val="3895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4441622" y="4565227"/>
            <a:ext cx="3364957" cy="243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5"/>
              </a:lnSpc>
            </a:pPr>
            <a:r>
              <a:rPr lang="en-US" sz="27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Konsultacje dla rodziców dzieci z autyzmem w PPP w Ełku</a:t>
            </a:r>
          </a:p>
          <a:p>
            <a:pPr algn="ctr">
              <a:lnSpc>
                <a:spcPts val="3895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8417758" y="4514039"/>
            <a:ext cx="3364957" cy="285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5"/>
              </a:lnSpc>
            </a:pPr>
            <a:r>
              <a:rPr lang="en-US" sz="26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Spotkanie konsultacyjne dla kadry pedagogicznej nt. ucznia z autyzmem</a:t>
            </a:r>
          </a:p>
          <a:p>
            <a:pPr algn="ctr">
              <a:lnSpc>
                <a:spcPts val="3895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-3687855" y="2140867"/>
            <a:ext cx="7228897" cy="9485704"/>
          </a:xfrm>
          <a:custGeom>
            <a:avLst/>
            <a:gdLst/>
            <a:ahLst/>
            <a:cxnLst/>
            <a:rect r="r" b="b" t="t" l="l"/>
            <a:pathLst>
              <a:path h="9485704" w="7228897">
                <a:moveTo>
                  <a:pt x="7228897" y="9485704"/>
                </a:moveTo>
                <a:lnTo>
                  <a:pt x="0" y="9485704"/>
                </a:lnTo>
                <a:lnTo>
                  <a:pt x="0" y="0"/>
                </a:lnTo>
                <a:lnTo>
                  <a:pt x="7228897" y="0"/>
                </a:lnTo>
                <a:lnTo>
                  <a:pt x="7228897" y="948570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14635675" y="797217"/>
            <a:ext cx="5247249" cy="5949098"/>
            <a:chOff x="0" y="0"/>
            <a:chExt cx="6996333" cy="793213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99789"/>
              <a:ext cx="6146565" cy="7152366"/>
              <a:chOff x="0" y="0"/>
              <a:chExt cx="6985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6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179658" y="0"/>
              <a:ext cx="6816674" cy="7932130"/>
              <a:chOff x="0" y="0"/>
              <a:chExt cx="6985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7327" t="0" r="-37327" b="0"/>
                </a:stretch>
              </a:blipFill>
            </p:spPr>
          </p:sp>
        </p:grpSp>
      </p:grpSp>
      <p:sp>
        <p:nvSpPr>
          <p:cNvPr name="Freeform 9" id="9"/>
          <p:cNvSpPr/>
          <p:nvPr/>
        </p:nvSpPr>
        <p:spPr>
          <a:xfrm flipH="false" flipV="false" rot="0">
            <a:off x="14883309" y="327848"/>
            <a:ext cx="2827525" cy="938738"/>
          </a:xfrm>
          <a:custGeom>
            <a:avLst/>
            <a:gdLst/>
            <a:ahLst/>
            <a:cxnLst/>
            <a:rect r="r" b="b" t="t" l="l"/>
            <a:pathLst>
              <a:path h="938738" w="2827525">
                <a:moveTo>
                  <a:pt x="0" y="0"/>
                </a:moveTo>
                <a:lnTo>
                  <a:pt x="2827525" y="0"/>
                </a:lnTo>
                <a:lnTo>
                  <a:pt x="2827525" y="938738"/>
                </a:lnTo>
                <a:lnTo>
                  <a:pt x="0" y="938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884245" y="3936367"/>
            <a:ext cx="3570400" cy="2536232"/>
            <a:chOff x="0" y="0"/>
            <a:chExt cx="812800" cy="57737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577372"/>
            </a:xfrm>
            <a:custGeom>
              <a:avLst/>
              <a:gdLst/>
              <a:ahLst/>
              <a:cxnLst/>
              <a:rect r="r" b="b" t="t" l="l"/>
              <a:pathLst>
                <a:path h="577372" w="812800">
                  <a:moveTo>
                    <a:pt x="406400" y="0"/>
                  </a:moveTo>
                  <a:cubicBezTo>
                    <a:pt x="181951" y="0"/>
                    <a:pt x="0" y="129249"/>
                    <a:pt x="0" y="288686"/>
                  </a:cubicBezTo>
                  <a:cubicBezTo>
                    <a:pt x="0" y="448123"/>
                    <a:pt x="181951" y="577372"/>
                    <a:pt x="406400" y="577372"/>
                  </a:cubicBezTo>
                  <a:cubicBezTo>
                    <a:pt x="630849" y="577372"/>
                    <a:pt x="812800" y="448123"/>
                    <a:pt x="812800" y="288686"/>
                  </a:cubicBezTo>
                  <a:cubicBezTo>
                    <a:pt x="812800" y="1292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C9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16029"/>
              <a:ext cx="660400" cy="507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884245" y="4450134"/>
            <a:ext cx="3570400" cy="1419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b="true" sz="27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Muzeum Michała Kajki w Ogródku </a:t>
            </a:r>
          </a:p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b="true" sz="27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k. Orzysza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7358800" y="3994547"/>
            <a:ext cx="3570400" cy="2536232"/>
            <a:chOff x="0" y="0"/>
            <a:chExt cx="812800" cy="5773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577372"/>
            </a:xfrm>
            <a:custGeom>
              <a:avLst/>
              <a:gdLst/>
              <a:ahLst/>
              <a:cxnLst/>
              <a:rect r="r" b="b" t="t" l="l"/>
              <a:pathLst>
                <a:path h="577372" w="812800">
                  <a:moveTo>
                    <a:pt x="406400" y="0"/>
                  </a:moveTo>
                  <a:cubicBezTo>
                    <a:pt x="181951" y="0"/>
                    <a:pt x="0" y="129249"/>
                    <a:pt x="0" y="288686"/>
                  </a:cubicBezTo>
                  <a:cubicBezTo>
                    <a:pt x="0" y="448123"/>
                    <a:pt x="181951" y="577372"/>
                    <a:pt x="406400" y="577372"/>
                  </a:cubicBezTo>
                  <a:cubicBezTo>
                    <a:pt x="630849" y="577372"/>
                    <a:pt x="812800" y="448123"/>
                    <a:pt x="812800" y="288686"/>
                  </a:cubicBezTo>
                  <a:cubicBezTo>
                    <a:pt x="812800" y="1292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C9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6029"/>
              <a:ext cx="660400" cy="507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833355" y="3994547"/>
            <a:ext cx="3570400" cy="2536232"/>
            <a:chOff x="0" y="0"/>
            <a:chExt cx="812800" cy="57737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577372"/>
            </a:xfrm>
            <a:custGeom>
              <a:avLst/>
              <a:gdLst/>
              <a:ahLst/>
              <a:cxnLst/>
              <a:rect r="r" b="b" t="t" l="l"/>
              <a:pathLst>
                <a:path h="577372" w="812800">
                  <a:moveTo>
                    <a:pt x="406400" y="0"/>
                  </a:moveTo>
                  <a:cubicBezTo>
                    <a:pt x="181951" y="0"/>
                    <a:pt x="0" y="129249"/>
                    <a:pt x="0" y="288686"/>
                  </a:cubicBezTo>
                  <a:cubicBezTo>
                    <a:pt x="0" y="448123"/>
                    <a:pt x="181951" y="577372"/>
                    <a:pt x="406400" y="577372"/>
                  </a:cubicBezTo>
                  <a:cubicBezTo>
                    <a:pt x="630849" y="577372"/>
                    <a:pt x="812800" y="448123"/>
                    <a:pt x="812800" y="288686"/>
                  </a:cubicBezTo>
                  <a:cubicBezTo>
                    <a:pt x="812800" y="1292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C9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6029"/>
              <a:ext cx="660400" cy="507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68050" y="6883719"/>
            <a:ext cx="3570400" cy="2536232"/>
            <a:chOff x="0" y="0"/>
            <a:chExt cx="812800" cy="57737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577372"/>
            </a:xfrm>
            <a:custGeom>
              <a:avLst/>
              <a:gdLst/>
              <a:ahLst/>
              <a:cxnLst/>
              <a:rect r="r" b="b" t="t" l="l"/>
              <a:pathLst>
                <a:path h="577372" w="812800">
                  <a:moveTo>
                    <a:pt x="406400" y="0"/>
                  </a:moveTo>
                  <a:cubicBezTo>
                    <a:pt x="181951" y="0"/>
                    <a:pt x="0" y="129249"/>
                    <a:pt x="0" y="288686"/>
                  </a:cubicBezTo>
                  <a:cubicBezTo>
                    <a:pt x="0" y="448123"/>
                    <a:pt x="181951" y="577372"/>
                    <a:pt x="406400" y="577372"/>
                  </a:cubicBezTo>
                  <a:cubicBezTo>
                    <a:pt x="630849" y="577372"/>
                    <a:pt x="812800" y="448123"/>
                    <a:pt x="812800" y="288686"/>
                  </a:cubicBezTo>
                  <a:cubicBezTo>
                    <a:pt x="812800" y="1292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C9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6029"/>
              <a:ext cx="660400" cy="507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4938433" y="6941384"/>
            <a:ext cx="3570400" cy="2536232"/>
            <a:chOff x="0" y="0"/>
            <a:chExt cx="812800" cy="5773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577372"/>
            </a:xfrm>
            <a:custGeom>
              <a:avLst/>
              <a:gdLst/>
              <a:ahLst/>
              <a:cxnLst/>
              <a:rect r="r" b="b" t="t" l="l"/>
              <a:pathLst>
                <a:path h="577372" w="812800">
                  <a:moveTo>
                    <a:pt x="406400" y="0"/>
                  </a:moveTo>
                  <a:cubicBezTo>
                    <a:pt x="181951" y="0"/>
                    <a:pt x="0" y="129249"/>
                    <a:pt x="0" y="288686"/>
                  </a:cubicBezTo>
                  <a:cubicBezTo>
                    <a:pt x="0" y="448123"/>
                    <a:pt x="181951" y="577372"/>
                    <a:pt x="406400" y="577372"/>
                  </a:cubicBezTo>
                  <a:cubicBezTo>
                    <a:pt x="630849" y="577372"/>
                    <a:pt x="812800" y="448123"/>
                    <a:pt x="812800" y="288686"/>
                  </a:cubicBezTo>
                  <a:cubicBezTo>
                    <a:pt x="812800" y="1292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C9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6029"/>
              <a:ext cx="660400" cy="507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412988" y="6941384"/>
            <a:ext cx="3570400" cy="2536232"/>
            <a:chOff x="0" y="0"/>
            <a:chExt cx="812800" cy="57737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577372"/>
            </a:xfrm>
            <a:custGeom>
              <a:avLst/>
              <a:gdLst/>
              <a:ahLst/>
              <a:cxnLst/>
              <a:rect r="r" b="b" t="t" l="l"/>
              <a:pathLst>
                <a:path h="577372" w="812800">
                  <a:moveTo>
                    <a:pt x="406400" y="0"/>
                  </a:moveTo>
                  <a:cubicBezTo>
                    <a:pt x="181951" y="0"/>
                    <a:pt x="0" y="129249"/>
                    <a:pt x="0" y="288686"/>
                  </a:cubicBezTo>
                  <a:cubicBezTo>
                    <a:pt x="0" y="448123"/>
                    <a:pt x="181951" y="577372"/>
                    <a:pt x="406400" y="577372"/>
                  </a:cubicBezTo>
                  <a:cubicBezTo>
                    <a:pt x="630849" y="577372"/>
                    <a:pt x="812800" y="448123"/>
                    <a:pt x="812800" y="288686"/>
                  </a:cubicBezTo>
                  <a:cubicBezTo>
                    <a:pt x="812800" y="1292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C9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6029"/>
              <a:ext cx="660400" cy="507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850162" y="6883719"/>
            <a:ext cx="3570400" cy="2536232"/>
            <a:chOff x="0" y="0"/>
            <a:chExt cx="812800" cy="57737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577372"/>
            </a:xfrm>
            <a:custGeom>
              <a:avLst/>
              <a:gdLst/>
              <a:ahLst/>
              <a:cxnLst/>
              <a:rect r="r" b="b" t="t" l="l"/>
              <a:pathLst>
                <a:path h="577372" w="812800">
                  <a:moveTo>
                    <a:pt x="406400" y="0"/>
                  </a:moveTo>
                  <a:cubicBezTo>
                    <a:pt x="181951" y="0"/>
                    <a:pt x="0" y="129249"/>
                    <a:pt x="0" y="288686"/>
                  </a:cubicBezTo>
                  <a:cubicBezTo>
                    <a:pt x="0" y="448123"/>
                    <a:pt x="181951" y="577372"/>
                    <a:pt x="406400" y="577372"/>
                  </a:cubicBezTo>
                  <a:cubicBezTo>
                    <a:pt x="630849" y="577372"/>
                    <a:pt x="812800" y="448123"/>
                    <a:pt x="812800" y="288686"/>
                  </a:cubicBezTo>
                  <a:cubicBezTo>
                    <a:pt x="812800" y="1292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C9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6029"/>
              <a:ext cx="660400" cy="507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-1208800" y="-827592"/>
            <a:ext cx="5247249" cy="5949098"/>
            <a:chOff x="0" y="0"/>
            <a:chExt cx="6996333" cy="7932130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99789"/>
              <a:ext cx="6146565" cy="7152366"/>
              <a:chOff x="0" y="0"/>
              <a:chExt cx="6985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0E86D4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6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179658" y="0"/>
              <a:ext cx="6816674" cy="7932130"/>
              <a:chOff x="0" y="0"/>
              <a:chExt cx="6985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7327" t="0" r="-37327" b="0"/>
                </a:stretch>
              </a:blipFill>
            </p:spPr>
          </p:sp>
        </p:grpSp>
      </p:grpSp>
      <p:sp>
        <p:nvSpPr>
          <p:cNvPr name="TextBox 38" id="38"/>
          <p:cNvSpPr txBox="true"/>
          <p:nvPr/>
        </p:nvSpPr>
        <p:spPr>
          <a:xfrm rot="0">
            <a:off x="5947927" y="586241"/>
            <a:ext cx="8247507" cy="1560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b="true" sz="6697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EUDKACJA POZA PORMALNA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406823" y="2213699"/>
            <a:ext cx="7329714" cy="693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06"/>
              </a:lnSpc>
            </a:pPr>
            <a:r>
              <a:rPr lang="en-US" b="true" sz="4075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Wyjazdy i wyjścia edukacyjne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358800" y="4756730"/>
            <a:ext cx="3570400" cy="945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b="true" sz="27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Muzeum Warmii i Mazur w Olsztynie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833355" y="4630668"/>
            <a:ext cx="3570400" cy="1543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3"/>
              </a:lnSpc>
              <a:spcBef>
                <a:spcPct val="0"/>
              </a:spcBef>
            </a:pPr>
            <a:r>
              <a:rPr lang="en-US" b="true" sz="22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Warsztaty z dziedzictwa kulturowego w Miejskim Ośrodku Doskonalenia Nauczycieli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01259" y="7500387"/>
            <a:ext cx="3570400" cy="1362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3"/>
              </a:lnSpc>
              <a:spcBef>
                <a:spcPct val="0"/>
              </a:spcBef>
            </a:pPr>
            <a:r>
              <a:rPr lang="en-US" b="true" sz="26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lekcje biblioteczne - Gminna Biblioteka w Stradunach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938433" y="7703567"/>
            <a:ext cx="3570400" cy="945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b="true" sz="27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Gminna Biblioteka w Nowej Wsi Ełckiej,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412988" y="7577505"/>
            <a:ext cx="3570400" cy="1153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3"/>
              </a:lnSpc>
              <a:spcBef>
                <a:spcPct val="0"/>
              </a:spcBef>
            </a:pPr>
            <a:r>
              <a:rPr lang="en-US" b="true" sz="22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Zajęcia kreatywne w Ełckim Centrum Kultury w Ełku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850162" y="7772768"/>
            <a:ext cx="3570400" cy="762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3"/>
              </a:lnSpc>
              <a:spcBef>
                <a:spcPct val="0"/>
              </a:spcBef>
            </a:pPr>
            <a:r>
              <a:rPr lang="en-US" b="true" sz="2223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Zajęcia sportowe na pływalni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1228640" y="-1062535"/>
            <a:ext cx="7228897" cy="9485704"/>
          </a:xfrm>
          <a:custGeom>
            <a:avLst/>
            <a:gdLst/>
            <a:ahLst/>
            <a:cxnLst/>
            <a:rect r="r" b="b" t="t" l="l"/>
            <a:pathLst>
              <a:path h="9485704" w="7228897">
                <a:moveTo>
                  <a:pt x="7228897" y="0"/>
                </a:moveTo>
                <a:lnTo>
                  <a:pt x="0" y="0"/>
                </a:lnTo>
                <a:lnTo>
                  <a:pt x="0" y="9485704"/>
                </a:lnTo>
                <a:lnTo>
                  <a:pt x="7228897" y="9485704"/>
                </a:lnTo>
                <a:lnTo>
                  <a:pt x="7228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330509" y="2387686"/>
            <a:ext cx="5246370" cy="5246370"/>
            <a:chOff x="0" y="0"/>
            <a:chExt cx="14840029" cy="148400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66471" y="-11891"/>
              <a:ext cx="15572971" cy="14863810"/>
            </a:xfrm>
            <a:custGeom>
              <a:avLst/>
              <a:gdLst/>
              <a:ahLst/>
              <a:cxnLst/>
              <a:rect r="r" b="b" t="t" l="l"/>
              <a:pathLst>
                <a:path h="14863810" w="15572971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E86D4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156193" y="188812"/>
              <a:ext cx="15152415" cy="14462405"/>
            </a:xfrm>
            <a:custGeom>
              <a:avLst/>
              <a:gdLst/>
              <a:ahLst/>
              <a:cxnLst/>
              <a:rect r="r" b="b" t="t" l="l"/>
              <a:pathLst>
                <a:path h="14462405" w="1515241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23301" y="551024"/>
              <a:ext cx="14393427" cy="13737979"/>
            </a:xfrm>
            <a:custGeom>
              <a:avLst/>
              <a:gdLst/>
              <a:ahLst/>
              <a:cxnLst/>
              <a:rect r="r" b="b" t="t" l="l"/>
              <a:pathLst>
                <a:path h="13737979" w="14393427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712" t="0" r="-2471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5400000">
            <a:off x="14781644" y="7121585"/>
            <a:ext cx="1075032" cy="3047772"/>
          </a:xfrm>
          <a:custGeom>
            <a:avLst/>
            <a:gdLst/>
            <a:ahLst/>
            <a:cxnLst/>
            <a:rect r="r" b="b" t="t" l="l"/>
            <a:pathLst>
              <a:path h="3047772" w="1075032">
                <a:moveTo>
                  <a:pt x="1075033" y="0"/>
                </a:moveTo>
                <a:lnTo>
                  <a:pt x="0" y="0"/>
                </a:lnTo>
                <a:lnTo>
                  <a:pt x="0" y="3047772"/>
                </a:lnTo>
                <a:lnTo>
                  <a:pt x="1075033" y="3047772"/>
                </a:lnTo>
                <a:lnTo>
                  <a:pt x="10750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70235" y="981075"/>
            <a:ext cx="1912376" cy="42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0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Larana, Inc.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40117" y="284230"/>
            <a:ext cx="3222856" cy="1069988"/>
          </a:xfrm>
          <a:custGeom>
            <a:avLst/>
            <a:gdLst/>
            <a:ahLst/>
            <a:cxnLst/>
            <a:rect r="r" b="b" t="t" l="l"/>
            <a:pathLst>
              <a:path h="1069988" w="3222856">
                <a:moveTo>
                  <a:pt x="0" y="0"/>
                </a:moveTo>
                <a:lnTo>
                  <a:pt x="3222856" y="0"/>
                </a:lnTo>
                <a:lnTo>
                  <a:pt x="3222856" y="1069988"/>
                </a:lnTo>
                <a:lnTo>
                  <a:pt x="0" y="1069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74612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1" y="0"/>
                </a:lnTo>
                <a:lnTo>
                  <a:pt x="420711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694586" y="6660661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433688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0" y="0"/>
                </a:lnTo>
                <a:lnTo>
                  <a:pt x="420710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453661" y="6660661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296326" y="7914428"/>
            <a:ext cx="420711" cy="387054"/>
          </a:xfrm>
          <a:custGeom>
            <a:avLst/>
            <a:gdLst/>
            <a:ahLst/>
            <a:cxnLst/>
            <a:rect r="r" b="b" t="t" l="l"/>
            <a:pathLst>
              <a:path h="387054" w="420711">
                <a:moveTo>
                  <a:pt x="0" y="0"/>
                </a:moveTo>
                <a:lnTo>
                  <a:pt x="420710" y="0"/>
                </a:lnTo>
                <a:lnTo>
                  <a:pt x="420710" y="387053"/>
                </a:lnTo>
                <a:lnTo>
                  <a:pt x="0" y="387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316299" y="6660661"/>
            <a:ext cx="380764" cy="387054"/>
          </a:xfrm>
          <a:custGeom>
            <a:avLst/>
            <a:gdLst/>
            <a:ahLst/>
            <a:cxnLst/>
            <a:rect r="r" b="b" t="t" l="l"/>
            <a:pathLst>
              <a:path h="387054" w="380764">
                <a:moveTo>
                  <a:pt x="0" y="0"/>
                </a:moveTo>
                <a:lnTo>
                  <a:pt x="380764" y="0"/>
                </a:lnTo>
                <a:lnTo>
                  <a:pt x="380764" y="387054"/>
                </a:lnTo>
                <a:lnTo>
                  <a:pt x="0" y="387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40117" y="3763237"/>
            <a:ext cx="3491728" cy="3683466"/>
            <a:chOff x="0" y="0"/>
            <a:chExt cx="1123833" cy="118554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23833" cy="1185545"/>
            </a:xfrm>
            <a:custGeom>
              <a:avLst/>
              <a:gdLst/>
              <a:ahLst/>
              <a:cxnLst/>
              <a:rect r="r" b="b" t="t" l="l"/>
              <a:pathLst>
                <a:path h="1185545" w="1123833">
                  <a:moveTo>
                    <a:pt x="1123833" y="0"/>
                  </a:moveTo>
                  <a:lnTo>
                    <a:pt x="1123833" y="1071245"/>
                  </a:lnTo>
                  <a:lnTo>
                    <a:pt x="561916" y="1185545"/>
                  </a:lnTo>
                  <a:lnTo>
                    <a:pt x="0" y="1071245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123833" cy="1109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9343" y="7713403"/>
            <a:ext cx="2513276" cy="251327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t="0" r="-25046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4378236" y="3763237"/>
            <a:ext cx="3491728" cy="3683466"/>
            <a:chOff x="0" y="0"/>
            <a:chExt cx="1123833" cy="118554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23833" cy="1185545"/>
            </a:xfrm>
            <a:custGeom>
              <a:avLst/>
              <a:gdLst/>
              <a:ahLst/>
              <a:cxnLst/>
              <a:rect r="r" b="b" t="t" l="l"/>
              <a:pathLst>
                <a:path h="1185545" w="1123833">
                  <a:moveTo>
                    <a:pt x="1123833" y="0"/>
                  </a:moveTo>
                  <a:lnTo>
                    <a:pt x="1123833" y="1071245"/>
                  </a:lnTo>
                  <a:lnTo>
                    <a:pt x="561916" y="1185545"/>
                  </a:lnTo>
                  <a:lnTo>
                    <a:pt x="0" y="1071245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123833" cy="1109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354372" y="3763237"/>
            <a:ext cx="3491728" cy="3683466"/>
            <a:chOff x="0" y="0"/>
            <a:chExt cx="1123833" cy="118554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23833" cy="1185545"/>
            </a:xfrm>
            <a:custGeom>
              <a:avLst/>
              <a:gdLst/>
              <a:ahLst/>
              <a:cxnLst/>
              <a:rect r="r" b="b" t="t" l="l"/>
              <a:pathLst>
                <a:path h="1185545" w="1123833">
                  <a:moveTo>
                    <a:pt x="1123833" y="0"/>
                  </a:moveTo>
                  <a:lnTo>
                    <a:pt x="1123833" y="1071245"/>
                  </a:lnTo>
                  <a:lnTo>
                    <a:pt x="561916" y="1185545"/>
                  </a:lnTo>
                  <a:lnTo>
                    <a:pt x="0" y="1071245"/>
                  </a:lnTo>
                  <a:lnTo>
                    <a:pt x="0" y="0"/>
                  </a:lnTo>
                  <a:lnTo>
                    <a:pt x="1123833" y="0"/>
                  </a:lnTo>
                  <a:close/>
                </a:path>
              </a:pathLst>
            </a:custGeom>
            <a:solidFill>
              <a:srgbClr val="00306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123833" cy="1109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843598" y="7634056"/>
            <a:ext cx="2513276" cy="251327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5046" t="0" r="-25046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4867462" y="7634056"/>
            <a:ext cx="2513276" cy="2513276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5046" t="0" r="-25046" b="0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540117" y="1665499"/>
            <a:ext cx="10096844" cy="1734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4"/>
              </a:lnSpc>
            </a:pPr>
            <a:r>
              <a:rPr lang="en-US" b="true" sz="3900">
                <a:solidFill>
                  <a:srgbClr val="055C9D"/>
                </a:solidFill>
                <a:latin typeface="Neue Machina Ultra-Bold"/>
                <a:ea typeface="Neue Machina Ultra-Bold"/>
                <a:cs typeface="Neue Machina Ultra-Bold"/>
                <a:sym typeface="Neue Machina Ultra-Bold"/>
              </a:rPr>
              <a:t>DZIAŁANIA UŚWIADAMIAJĄCE ZWIĄZANE Z PRZECIWDZIAŁANIEM DYSKRYMINACJI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882843" y="431347"/>
            <a:ext cx="3834193" cy="38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5"/>
              </a:lnSpc>
            </a:pPr>
            <a:r>
              <a:rPr lang="en-US" sz="2354" b="true">
                <a:solidFill>
                  <a:srgbClr val="055C9D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https://operator.edu.pl/pl/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40117" y="4126547"/>
            <a:ext cx="3491728" cy="2846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5"/>
              </a:lnSpc>
            </a:pPr>
            <a:r>
              <a:rPr lang="en-US" sz="26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Zajęcia dla uczniów kształtujące postawy antydyskryminacyjne "Edukacja bez uprzedzeń"</a:t>
            </a:r>
          </a:p>
          <a:p>
            <a:pPr algn="ctr">
              <a:lnSpc>
                <a:spcPts val="3755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4441622" y="4190386"/>
            <a:ext cx="3364957" cy="2277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5"/>
              </a:lnSpc>
            </a:pPr>
            <a:r>
              <a:rPr lang="en-US" sz="25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Szk</a:t>
            </a:r>
            <a:r>
              <a:rPr lang="en-US" sz="25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olenie dla nauczycieli kształtujące postawy antydyskryminacyjne</a:t>
            </a:r>
          </a:p>
          <a:p>
            <a:pPr algn="ctr">
              <a:lnSpc>
                <a:spcPts val="3615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8354372" y="4097869"/>
            <a:ext cx="3364957" cy="285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5"/>
              </a:lnSpc>
            </a:pPr>
            <a:r>
              <a:rPr lang="en-US" sz="2682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Warsztaty dla rodziców dotyczące przeciwdziałania dyskryminacji w domu i otoczeniu</a:t>
            </a:r>
          </a:p>
          <a:p>
            <a:pPr algn="ctr">
              <a:lnSpc>
                <a:spcPts val="3895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DAGX2WBbb80</dc:identifier>
  <dcterms:modified xsi:type="dcterms:W3CDTF">2011-08-01T06:04:30Z</dcterms:modified>
  <cp:revision>1</cp:revision>
  <dc:title>Kompleksowy program rozwojowy dla Niepublicznej Szkoły Podstawowej w Rękusach</dc:title>
</cp:coreProperties>
</file>